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9" r:id="rId5"/>
  </p:sldMasterIdLst>
  <p:notesMasterIdLst>
    <p:notesMasterId r:id="rId30"/>
  </p:notesMasterIdLst>
  <p:handoutMasterIdLst>
    <p:handoutMasterId r:id="rId31"/>
  </p:handoutMasterIdLst>
  <p:sldIdLst>
    <p:sldId id="4445" r:id="rId6"/>
    <p:sldId id="4461" r:id="rId7"/>
    <p:sldId id="4455" r:id="rId8"/>
    <p:sldId id="4456" r:id="rId9"/>
    <p:sldId id="4463" r:id="rId10"/>
    <p:sldId id="4449" r:id="rId11"/>
    <p:sldId id="4468" r:id="rId12"/>
    <p:sldId id="4470" r:id="rId13"/>
    <p:sldId id="4469" r:id="rId14"/>
    <p:sldId id="4467" r:id="rId15"/>
    <p:sldId id="4457" r:id="rId16"/>
    <p:sldId id="4464" r:id="rId17"/>
    <p:sldId id="4471" r:id="rId18"/>
    <p:sldId id="4472" r:id="rId19"/>
    <p:sldId id="4473" r:id="rId20"/>
    <p:sldId id="4459" r:id="rId21"/>
    <p:sldId id="4465" r:id="rId22"/>
    <p:sldId id="4474" r:id="rId23"/>
    <p:sldId id="4475" r:id="rId24"/>
    <p:sldId id="4476" r:id="rId25"/>
    <p:sldId id="4458" r:id="rId26"/>
    <p:sldId id="4466" r:id="rId27"/>
    <p:sldId id="4452" r:id="rId28"/>
    <p:sldId id="4462" r:id="rId29"/>
  </p:sldIdLst>
  <p:sldSz cx="12192000" cy="6858000"/>
  <p:notesSz cx="6797675" cy="9872663"/>
  <p:custDataLst>
    <p:tags r:id="rId32"/>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5" userDrawn="1">
          <p15:clr>
            <a:srgbClr val="A4A3A4"/>
          </p15:clr>
        </p15:guide>
        <p15:guide id="2" pos="438" userDrawn="1">
          <p15:clr>
            <a:srgbClr val="A4A3A4"/>
          </p15:clr>
        </p15:guide>
        <p15:guide id="3" pos="7242" userDrawn="1">
          <p15:clr>
            <a:srgbClr val="A4A3A4"/>
          </p15:clr>
        </p15:guide>
        <p15:guide id="4" orient="horz" pos="595" userDrawn="1">
          <p15:clr>
            <a:srgbClr val="A4A3A4"/>
          </p15:clr>
        </p15:guide>
        <p15:guide id="5" orient="horz" pos="388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3A2C44-D956-8144-A536-920F2E134BF3}" name="TOVAGLIERI Fabrizio" initials="FT" userId="S::Fabrizio.TOVAGLIERI@ehl.ch::00ad127d-f220-4229-9348-da9059428d0b" providerId="AD"/>
  <p188:author id="{6A59B46B-D9D0-A750-EE42-FEFEC0733F3F}" name="DEPIERRAZ Anne-Céline" initials="DAC" userId="S::Anne-Celine.RENAUD@ehl.ch::4fe7c030-3382-4cb6-a1bc-fa488a2cfbe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436"/>
    <a:srgbClr val="F5F5F5"/>
    <a:srgbClr val="00B050"/>
    <a:srgbClr val="FF0000"/>
    <a:srgbClr val="FF9999"/>
    <a:srgbClr val="4C5A72"/>
    <a:srgbClr val="B2B3AB"/>
    <a:srgbClr val="4C899F"/>
    <a:srgbClr val="CDEDE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005" autoAdjust="0"/>
  </p:normalViewPr>
  <p:slideViewPr>
    <p:cSldViewPr snapToGrid="0">
      <p:cViewPr varScale="1">
        <p:scale>
          <a:sx n="48" d="100"/>
          <a:sy n="48" d="100"/>
        </p:scale>
        <p:origin x="1340" y="24"/>
      </p:cViewPr>
      <p:guideLst>
        <p:guide orient="horz" pos="845"/>
        <p:guide pos="438"/>
        <p:guide pos="7242"/>
        <p:guide orient="horz" pos="595"/>
        <p:guide orient="horz" pos="3884"/>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gs" Target="tags/tag1.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3A05BC7-6657-40A3-B175-CA7FF0844DDA}"/>
              </a:ext>
            </a:extLst>
          </p:cNvPr>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fr-CH"/>
          </a:p>
        </p:txBody>
      </p:sp>
      <p:sp>
        <p:nvSpPr>
          <p:cNvPr id="3" name="Espace réservé de la date 2">
            <a:extLst>
              <a:ext uri="{FF2B5EF4-FFF2-40B4-BE49-F238E27FC236}">
                <a16:creationId xmlns:a16="http://schemas.microsoft.com/office/drawing/2014/main" id="{B2E96587-7980-4144-922D-CEE4F18D5CF8}"/>
              </a:ext>
            </a:extLst>
          </p:cNvPr>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5E79AAFE-E8E3-4015-9EFB-4A08633249BA}" type="datetimeFigureOut">
              <a:rPr lang="fr-CH" smtClean="0"/>
              <a:t>11.12.2024</a:t>
            </a:fld>
            <a:endParaRPr lang="fr-CH"/>
          </a:p>
        </p:txBody>
      </p:sp>
      <p:sp>
        <p:nvSpPr>
          <p:cNvPr id="4" name="Espace réservé du pied de page 3">
            <a:extLst>
              <a:ext uri="{FF2B5EF4-FFF2-40B4-BE49-F238E27FC236}">
                <a16:creationId xmlns:a16="http://schemas.microsoft.com/office/drawing/2014/main" id="{DEA082E6-C152-43AE-878A-619070148764}"/>
              </a:ext>
            </a:extLst>
          </p:cNvPr>
          <p:cNvSpPr>
            <a:spLocks noGrp="1"/>
          </p:cNvSpPr>
          <p:nvPr>
            <p:ph type="ftr" sz="quarter" idx="2"/>
          </p:nvPr>
        </p:nvSpPr>
        <p:spPr>
          <a:xfrm>
            <a:off x="0" y="9377319"/>
            <a:ext cx="2945659" cy="495347"/>
          </a:xfrm>
          <a:prstGeom prst="rect">
            <a:avLst/>
          </a:prstGeom>
        </p:spPr>
        <p:txBody>
          <a:bodyPr vert="horz" lIns="91440" tIns="45720" rIns="91440" bIns="45720" rtlCol="0" anchor="b"/>
          <a:lstStyle>
            <a:lvl1pPr algn="l">
              <a:defRPr sz="1200"/>
            </a:lvl1pPr>
          </a:lstStyle>
          <a:p>
            <a:endParaRPr lang="fr-CH"/>
          </a:p>
        </p:txBody>
      </p:sp>
      <p:sp>
        <p:nvSpPr>
          <p:cNvPr id="5" name="Espace réservé du numéro de diapositive 4">
            <a:extLst>
              <a:ext uri="{FF2B5EF4-FFF2-40B4-BE49-F238E27FC236}">
                <a16:creationId xmlns:a16="http://schemas.microsoft.com/office/drawing/2014/main" id="{FBDB5969-E985-4D26-9883-30F9D83B49C4}"/>
              </a:ext>
            </a:extLst>
          </p:cNvPr>
          <p:cNvSpPr>
            <a:spLocks noGrp="1"/>
          </p:cNvSpPr>
          <p:nvPr>
            <p:ph type="sldNum" sz="quarter" idx="3"/>
          </p:nvPr>
        </p:nvSpPr>
        <p:spPr>
          <a:xfrm>
            <a:off x="3850443" y="9377319"/>
            <a:ext cx="2945659" cy="495347"/>
          </a:xfrm>
          <a:prstGeom prst="rect">
            <a:avLst/>
          </a:prstGeom>
        </p:spPr>
        <p:txBody>
          <a:bodyPr vert="horz" lIns="91440" tIns="45720" rIns="91440" bIns="45720" rtlCol="0" anchor="b"/>
          <a:lstStyle>
            <a:lvl1pPr algn="r">
              <a:defRPr sz="1200"/>
            </a:lvl1pPr>
          </a:lstStyle>
          <a:p>
            <a:fld id="{0FA552B8-E86B-481D-BB1F-C110220D25A7}" type="slidenum">
              <a:rPr lang="fr-CH" smtClean="0"/>
              <a:t>‹#›</a:t>
            </a:fld>
            <a:endParaRPr lang="fr-CH"/>
          </a:p>
        </p:txBody>
      </p:sp>
    </p:spTree>
    <p:extLst>
      <p:ext uri="{BB962C8B-B14F-4D97-AF65-F5344CB8AC3E}">
        <p14:creationId xmlns:p14="http://schemas.microsoft.com/office/powerpoint/2010/main" val="1641459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BD7D8F06-7A31-4204-B638-2CED5C6D97AE}" type="datetimeFigureOut">
              <a:rPr lang="fr-CH" smtClean="0"/>
              <a:t>11.12.2024</a:t>
            </a:fld>
            <a:endParaRPr lang="fr-CH"/>
          </a:p>
        </p:txBody>
      </p:sp>
      <p:sp>
        <p:nvSpPr>
          <p:cNvPr id="4" name="Espace réservé de l'image des diapositives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notes 4"/>
          <p:cNvSpPr>
            <a:spLocks noGrp="1"/>
          </p:cNvSpPr>
          <p:nvPr>
            <p:ph type="body" sz="quarter" idx="3"/>
          </p:nvPr>
        </p:nvSpPr>
        <p:spPr>
          <a:xfrm>
            <a:off x="679768" y="4751220"/>
            <a:ext cx="5438140" cy="3887361"/>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9377319"/>
            <a:ext cx="2945659" cy="495347"/>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50443" y="9377319"/>
            <a:ext cx="2945659" cy="495347"/>
          </a:xfrm>
          <a:prstGeom prst="rect">
            <a:avLst/>
          </a:prstGeom>
        </p:spPr>
        <p:txBody>
          <a:bodyPr vert="horz" lIns="91440" tIns="45720" rIns="91440" bIns="45720" rtlCol="0" anchor="b"/>
          <a:lstStyle>
            <a:lvl1pPr algn="r">
              <a:defRPr sz="1200"/>
            </a:lvl1pPr>
          </a:lstStyle>
          <a:p>
            <a:fld id="{10FC6AC3-B72B-48D8-990E-77DA78BA9AC9}" type="slidenum">
              <a:rPr lang="fr-CH" smtClean="0"/>
              <a:t>‹#›</a:t>
            </a:fld>
            <a:endParaRPr lang="fr-CH"/>
          </a:p>
        </p:txBody>
      </p:sp>
    </p:spTree>
    <p:extLst>
      <p:ext uri="{BB962C8B-B14F-4D97-AF65-F5344CB8AC3E}">
        <p14:creationId xmlns:p14="http://schemas.microsoft.com/office/powerpoint/2010/main" val="2538791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10FC6AC3-B72B-48D8-990E-77DA78BA9AC9}" type="slidenum">
              <a:rPr lang="fr-CH" smtClean="0"/>
              <a:t>1</a:t>
            </a:fld>
            <a:endParaRPr lang="fr-CH"/>
          </a:p>
        </p:txBody>
      </p:sp>
    </p:spTree>
    <p:extLst>
      <p:ext uri="{BB962C8B-B14F-4D97-AF65-F5344CB8AC3E}">
        <p14:creationId xmlns:p14="http://schemas.microsoft.com/office/powerpoint/2010/main" val="4085278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does this mean for our partners?</a:t>
            </a:r>
          </a:p>
          <a:p>
            <a:endParaRPr lang="en-CH" dirty="0"/>
          </a:p>
        </p:txBody>
      </p:sp>
      <p:sp>
        <p:nvSpPr>
          <p:cNvPr id="4" name="Slide Number Placeholder 3"/>
          <p:cNvSpPr>
            <a:spLocks noGrp="1"/>
          </p:cNvSpPr>
          <p:nvPr>
            <p:ph type="sldNum" sz="quarter" idx="5"/>
          </p:nvPr>
        </p:nvSpPr>
        <p:spPr/>
        <p:txBody>
          <a:bodyPr/>
          <a:lstStyle/>
          <a:p>
            <a:fld id="{10FC6AC3-B72B-48D8-990E-77DA78BA9AC9}" type="slidenum">
              <a:rPr lang="fr-CH" smtClean="0"/>
              <a:t>19</a:t>
            </a:fld>
            <a:endParaRPr lang="fr-CH"/>
          </a:p>
        </p:txBody>
      </p:sp>
    </p:spTree>
    <p:extLst>
      <p:ext uri="{BB962C8B-B14F-4D97-AF65-F5344CB8AC3E}">
        <p14:creationId xmlns:p14="http://schemas.microsoft.com/office/powerpoint/2010/main" val="763402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does this mean for our partners?</a:t>
            </a:r>
          </a:p>
          <a:p>
            <a:endParaRPr lang="en-CH" dirty="0"/>
          </a:p>
        </p:txBody>
      </p:sp>
      <p:sp>
        <p:nvSpPr>
          <p:cNvPr id="4" name="Slide Number Placeholder 3"/>
          <p:cNvSpPr>
            <a:spLocks noGrp="1"/>
          </p:cNvSpPr>
          <p:nvPr>
            <p:ph type="sldNum" sz="quarter" idx="5"/>
          </p:nvPr>
        </p:nvSpPr>
        <p:spPr/>
        <p:txBody>
          <a:bodyPr/>
          <a:lstStyle/>
          <a:p>
            <a:fld id="{10FC6AC3-B72B-48D8-990E-77DA78BA9AC9}" type="slidenum">
              <a:rPr lang="fr-CH" smtClean="0"/>
              <a:t>20</a:t>
            </a:fld>
            <a:endParaRPr lang="fr-CH"/>
          </a:p>
        </p:txBody>
      </p:sp>
    </p:spTree>
    <p:extLst>
      <p:ext uri="{BB962C8B-B14F-4D97-AF65-F5344CB8AC3E}">
        <p14:creationId xmlns:p14="http://schemas.microsoft.com/office/powerpoint/2010/main" val="3046337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does this mean for our partners?</a:t>
            </a:r>
          </a:p>
          <a:p>
            <a:endParaRPr lang="en-CH" dirty="0"/>
          </a:p>
        </p:txBody>
      </p:sp>
      <p:sp>
        <p:nvSpPr>
          <p:cNvPr id="4" name="Slide Number Placeholder 3"/>
          <p:cNvSpPr>
            <a:spLocks noGrp="1"/>
          </p:cNvSpPr>
          <p:nvPr>
            <p:ph type="sldNum" sz="quarter" idx="5"/>
          </p:nvPr>
        </p:nvSpPr>
        <p:spPr/>
        <p:txBody>
          <a:bodyPr/>
          <a:lstStyle/>
          <a:p>
            <a:fld id="{10FC6AC3-B72B-48D8-990E-77DA78BA9AC9}" type="slidenum">
              <a:rPr lang="fr-CH" smtClean="0"/>
              <a:t>22</a:t>
            </a:fld>
            <a:endParaRPr lang="fr-CH"/>
          </a:p>
        </p:txBody>
      </p:sp>
    </p:spTree>
    <p:extLst>
      <p:ext uri="{BB962C8B-B14F-4D97-AF65-F5344CB8AC3E}">
        <p14:creationId xmlns:p14="http://schemas.microsoft.com/office/powerpoint/2010/main" val="2591151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does this mean for our partners?</a:t>
            </a:r>
          </a:p>
          <a:p>
            <a:endParaRPr lang="en-CH" dirty="0"/>
          </a:p>
        </p:txBody>
      </p:sp>
      <p:sp>
        <p:nvSpPr>
          <p:cNvPr id="4" name="Slide Number Placeholder 3"/>
          <p:cNvSpPr>
            <a:spLocks noGrp="1"/>
          </p:cNvSpPr>
          <p:nvPr>
            <p:ph type="sldNum" sz="quarter" idx="5"/>
          </p:nvPr>
        </p:nvSpPr>
        <p:spPr/>
        <p:txBody>
          <a:bodyPr/>
          <a:lstStyle/>
          <a:p>
            <a:fld id="{10FC6AC3-B72B-48D8-990E-77DA78BA9AC9}" type="slidenum">
              <a:rPr lang="fr-CH" smtClean="0"/>
              <a:t>3</a:t>
            </a:fld>
            <a:endParaRPr lang="fr-CH"/>
          </a:p>
        </p:txBody>
      </p:sp>
    </p:spTree>
    <p:extLst>
      <p:ext uri="{BB962C8B-B14F-4D97-AF65-F5344CB8AC3E}">
        <p14:creationId xmlns:p14="http://schemas.microsoft.com/office/powerpoint/2010/main" val="152344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does this mean for our partners?</a:t>
            </a:r>
          </a:p>
          <a:p>
            <a:endParaRPr lang="en-CH" dirty="0"/>
          </a:p>
        </p:txBody>
      </p:sp>
      <p:sp>
        <p:nvSpPr>
          <p:cNvPr id="4" name="Slide Number Placeholder 3"/>
          <p:cNvSpPr>
            <a:spLocks noGrp="1"/>
          </p:cNvSpPr>
          <p:nvPr>
            <p:ph type="sldNum" sz="quarter" idx="5"/>
          </p:nvPr>
        </p:nvSpPr>
        <p:spPr/>
        <p:txBody>
          <a:bodyPr/>
          <a:lstStyle/>
          <a:p>
            <a:fld id="{10FC6AC3-B72B-48D8-990E-77DA78BA9AC9}" type="slidenum">
              <a:rPr lang="fr-CH" smtClean="0"/>
              <a:t>5</a:t>
            </a:fld>
            <a:endParaRPr lang="fr-CH"/>
          </a:p>
        </p:txBody>
      </p:sp>
    </p:spTree>
    <p:extLst>
      <p:ext uri="{BB962C8B-B14F-4D97-AF65-F5344CB8AC3E}">
        <p14:creationId xmlns:p14="http://schemas.microsoft.com/office/powerpoint/2010/main" val="3110793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does this mean for our partners?</a:t>
            </a:r>
          </a:p>
          <a:p>
            <a:endParaRPr lang="en-CH" dirty="0"/>
          </a:p>
        </p:txBody>
      </p:sp>
      <p:sp>
        <p:nvSpPr>
          <p:cNvPr id="4" name="Slide Number Placeholder 3"/>
          <p:cNvSpPr>
            <a:spLocks noGrp="1"/>
          </p:cNvSpPr>
          <p:nvPr>
            <p:ph type="sldNum" sz="quarter" idx="5"/>
          </p:nvPr>
        </p:nvSpPr>
        <p:spPr/>
        <p:txBody>
          <a:bodyPr/>
          <a:lstStyle/>
          <a:p>
            <a:fld id="{10FC6AC3-B72B-48D8-990E-77DA78BA9AC9}" type="slidenum">
              <a:rPr lang="fr-CH" smtClean="0"/>
              <a:t>12</a:t>
            </a:fld>
            <a:endParaRPr lang="fr-CH"/>
          </a:p>
        </p:txBody>
      </p:sp>
    </p:spTree>
    <p:extLst>
      <p:ext uri="{BB962C8B-B14F-4D97-AF65-F5344CB8AC3E}">
        <p14:creationId xmlns:p14="http://schemas.microsoft.com/office/powerpoint/2010/main" val="1373159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does this mean for our partners?</a:t>
            </a:r>
          </a:p>
          <a:p>
            <a:endParaRPr lang="en-CH" dirty="0"/>
          </a:p>
        </p:txBody>
      </p:sp>
      <p:sp>
        <p:nvSpPr>
          <p:cNvPr id="4" name="Slide Number Placeholder 3"/>
          <p:cNvSpPr>
            <a:spLocks noGrp="1"/>
          </p:cNvSpPr>
          <p:nvPr>
            <p:ph type="sldNum" sz="quarter" idx="5"/>
          </p:nvPr>
        </p:nvSpPr>
        <p:spPr/>
        <p:txBody>
          <a:bodyPr/>
          <a:lstStyle/>
          <a:p>
            <a:fld id="{10FC6AC3-B72B-48D8-990E-77DA78BA9AC9}" type="slidenum">
              <a:rPr lang="fr-CH" smtClean="0"/>
              <a:t>13</a:t>
            </a:fld>
            <a:endParaRPr lang="fr-CH"/>
          </a:p>
        </p:txBody>
      </p:sp>
    </p:spTree>
    <p:extLst>
      <p:ext uri="{BB962C8B-B14F-4D97-AF65-F5344CB8AC3E}">
        <p14:creationId xmlns:p14="http://schemas.microsoft.com/office/powerpoint/2010/main" val="3042938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does this mean for our partners?</a:t>
            </a:r>
          </a:p>
          <a:p>
            <a:endParaRPr lang="en-CH" dirty="0"/>
          </a:p>
        </p:txBody>
      </p:sp>
      <p:sp>
        <p:nvSpPr>
          <p:cNvPr id="4" name="Slide Number Placeholder 3"/>
          <p:cNvSpPr>
            <a:spLocks noGrp="1"/>
          </p:cNvSpPr>
          <p:nvPr>
            <p:ph type="sldNum" sz="quarter" idx="5"/>
          </p:nvPr>
        </p:nvSpPr>
        <p:spPr/>
        <p:txBody>
          <a:bodyPr/>
          <a:lstStyle/>
          <a:p>
            <a:fld id="{10FC6AC3-B72B-48D8-990E-77DA78BA9AC9}" type="slidenum">
              <a:rPr lang="fr-CH" smtClean="0"/>
              <a:t>14</a:t>
            </a:fld>
            <a:endParaRPr lang="fr-CH"/>
          </a:p>
        </p:txBody>
      </p:sp>
    </p:spTree>
    <p:extLst>
      <p:ext uri="{BB962C8B-B14F-4D97-AF65-F5344CB8AC3E}">
        <p14:creationId xmlns:p14="http://schemas.microsoft.com/office/powerpoint/2010/main" val="3717310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does this mean for our partners?</a:t>
            </a:r>
          </a:p>
          <a:p>
            <a:endParaRPr lang="en-CH" dirty="0"/>
          </a:p>
        </p:txBody>
      </p:sp>
      <p:sp>
        <p:nvSpPr>
          <p:cNvPr id="4" name="Slide Number Placeholder 3"/>
          <p:cNvSpPr>
            <a:spLocks noGrp="1"/>
          </p:cNvSpPr>
          <p:nvPr>
            <p:ph type="sldNum" sz="quarter" idx="5"/>
          </p:nvPr>
        </p:nvSpPr>
        <p:spPr/>
        <p:txBody>
          <a:bodyPr/>
          <a:lstStyle/>
          <a:p>
            <a:fld id="{10FC6AC3-B72B-48D8-990E-77DA78BA9AC9}" type="slidenum">
              <a:rPr lang="fr-CH" smtClean="0"/>
              <a:t>15</a:t>
            </a:fld>
            <a:endParaRPr lang="fr-CH"/>
          </a:p>
        </p:txBody>
      </p:sp>
    </p:spTree>
    <p:extLst>
      <p:ext uri="{BB962C8B-B14F-4D97-AF65-F5344CB8AC3E}">
        <p14:creationId xmlns:p14="http://schemas.microsoft.com/office/powerpoint/2010/main" val="2960625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does this mean for our partners?</a:t>
            </a:r>
          </a:p>
          <a:p>
            <a:endParaRPr lang="en-CH" dirty="0"/>
          </a:p>
        </p:txBody>
      </p:sp>
      <p:sp>
        <p:nvSpPr>
          <p:cNvPr id="4" name="Slide Number Placeholder 3"/>
          <p:cNvSpPr>
            <a:spLocks noGrp="1"/>
          </p:cNvSpPr>
          <p:nvPr>
            <p:ph type="sldNum" sz="quarter" idx="5"/>
          </p:nvPr>
        </p:nvSpPr>
        <p:spPr/>
        <p:txBody>
          <a:bodyPr/>
          <a:lstStyle/>
          <a:p>
            <a:fld id="{10FC6AC3-B72B-48D8-990E-77DA78BA9AC9}" type="slidenum">
              <a:rPr lang="fr-CH" smtClean="0"/>
              <a:t>17</a:t>
            </a:fld>
            <a:endParaRPr lang="fr-CH"/>
          </a:p>
        </p:txBody>
      </p:sp>
    </p:spTree>
    <p:extLst>
      <p:ext uri="{BB962C8B-B14F-4D97-AF65-F5344CB8AC3E}">
        <p14:creationId xmlns:p14="http://schemas.microsoft.com/office/powerpoint/2010/main" val="733314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does this mean for our partners?</a:t>
            </a:r>
          </a:p>
          <a:p>
            <a:endParaRPr lang="en-CH" dirty="0"/>
          </a:p>
        </p:txBody>
      </p:sp>
      <p:sp>
        <p:nvSpPr>
          <p:cNvPr id="4" name="Slide Number Placeholder 3"/>
          <p:cNvSpPr>
            <a:spLocks noGrp="1"/>
          </p:cNvSpPr>
          <p:nvPr>
            <p:ph type="sldNum" sz="quarter" idx="5"/>
          </p:nvPr>
        </p:nvSpPr>
        <p:spPr/>
        <p:txBody>
          <a:bodyPr/>
          <a:lstStyle/>
          <a:p>
            <a:fld id="{10FC6AC3-B72B-48D8-990E-77DA78BA9AC9}" type="slidenum">
              <a:rPr lang="fr-CH" smtClean="0"/>
              <a:t>18</a:t>
            </a:fld>
            <a:endParaRPr lang="fr-CH"/>
          </a:p>
        </p:txBody>
      </p:sp>
    </p:spTree>
    <p:extLst>
      <p:ext uri="{BB962C8B-B14F-4D97-AF65-F5344CB8AC3E}">
        <p14:creationId xmlns:p14="http://schemas.microsoft.com/office/powerpoint/2010/main" val="15706984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emf"/><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emf"/><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sv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8.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8.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chemeClr val="accent1"/>
        </a:solidFill>
        <a:effectLst/>
      </p:bgPr>
    </p:bg>
    <p:spTree>
      <p:nvGrpSpPr>
        <p:cNvPr id="1" name=""/>
        <p:cNvGrpSpPr/>
        <p:nvPr/>
      </p:nvGrpSpPr>
      <p:grpSpPr>
        <a:xfrm>
          <a:off x="0" y="0"/>
          <a:ext cx="0" cy="0"/>
          <a:chOff x="0" y="0"/>
          <a:chExt cx="0" cy="0"/>
        </a:xfrm>
      </p:grpSpPr>
      <p:cxnSp>
        <p:nvCxnSpPr>
          <p:cNvPr id="11" name="Connecteur droit 10">
            <a:extLst>
              <a:ext uri="{FF2B5EF4-FFF2-40B4-BE49-F238E27FC236}">
                <a16:creationId xmlns:a16="http://schemas.microsoft.com/office/drawing/2014/main" id="{E25D4BFE-4B1B-4A89-8A2F-72E3C596B748}"/>
              </a:ext>
            </a:extLst>
          </p:cNvPr>
          <p:cNvCxnSpPr/>
          <p:nvPr userDrawn="1"/>
        </p:nvCxnSpPr>
        <p:spPr>
          <a:xfrm>
            <a:off x="0" y="4581525"/>
            <a:ext cx="12192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Image 11">
            <a:extLst>
              <a:ext uri="{FF2B5EF4-FFF2-40B4-BE49-F238E27FC236}">
                <a16:creationId xmlns:a16="http://schemas.microsoft.com/office/drawing/2014/main" id="{2954B830-F9B7-4080-9043-F01D6D4AE52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464969" y="3952159"/>
            <a:ext cx="1262062" cy="1258731"/>
          </a:xfrm>
          <a:prstGeom prst="rect">
            <a:avLst/>
          </a:prstGeom>
        </p:spPr>
      </p:pic>
      <p:sp>
        <p:nvSpPr>
          <p:cNvPr id="2" name="Titre 1">
            <a:extLst>
              <a:ext uri="{FF2B5EF4-FFF2-40B4-BE49-F238E27FC236}">
                <a16:creationId xmlns:a16="http://schemas.microsoft.com/office/drawing/2014/main" id="{838050A2-E58C-4E5C-92CE-2195D925A32E}"/>
              </a:ext>
            </a:extLst>
          </p:cNvPr>
          <p:cNvSpPr>
            <a:spLocks noGrp="1"/>
          </p:cNvSpPr>
          <p:nvPr>
            <p:ph type="ctrTitle"/>
          </p:nvPr>
        </p:nvSpPr>
        <p:spPr>
          <a:xfrm>
            <a:off x="695325" y="1134666"/>
            <a:ext cx="10801350" cy="2295049"/>
          </a:xfrm>
        </p:spPr>
        <p:txBody>
          <a:bodyPr lIns="0" tIns="0" rIns="0" anchor="ctr"/>
          <a:lstStyle>
            <a:lvl1pPr algn="ctr">
              <a:defRPr sz="6000">
                <a:solidFill>
                  <a:schemeClr val="accent2"/>
                </a:solidFill>
              </a:defRPr>
            </a:lvl1pPr>
          </a:lstStyle>
          <a:p>
            <a:r>
              <a:rPr lang="en-US"/>
              <a:t>Click to edit Master title style</a:t>
            </a:r>
            <a:endParaRPr lang="fr-CH"/>
          </a:p>
        </p:txBody>
      </p:sp>
      <p:sp>
        <p:nvSpPr>
          <p:cNvPr id="3" name="Sous-titre 2">
            <a:extLst>
              <a:ext uri="{FF2B5EF4-FFF2-40B4-BE49-F238E27FC236}">
                <a16:creationId xmlns:a16="http://schemas.microsoft.com/office/drawing/2014/main" id="{6E8FB12A-7610-4869-98BD-BA5953395455}"/>
              </a:ext>
            </a:extLst>
          </p:cNvPr>
          <p:cNvSpPr>
            <a:spLocks noGrp="1"/>
          </p:cNvSpPr>
          <p:nvPr>
            <p:ph type="subTitle" idx="1"/>
          </p:nvPr>
        </p:nvSpPr>
        <p:spPr>
          <a:xfrm>
            <a:off x="695325" y="5021590"/>
            <a:ext cx="10801350" cy="1333485"/>
          </a:xfrm>
        </p:spPr>
        <p:txBody>
          <a:bodyPr anchor="ct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H"/>
          </a:p>
        </p:txBody>
      </p:sp>
      <p:sp>
        <p:nvSpPr>
          <p:cNvPr id="19" name="Espace réservé de la date 2">
            <a:extLst>
              <a:ext uri="{FF2B5EF4-FFF2-40B4-BE49-F238E27FC236}">
                <a16:creationId xmlns:a16="http://schemas.microsoft.com/office/drawing/2014/main" id="{6F8F1974-29A4-4854-A28C-776D38CB91AD}"/>
              </a:ext>
            </a:extLst>
          </p:cNvPr>
          <p:cNvSpPr>
            <a:spLocks noGrp="1"/>
          </p:cNvSpPr>
          <p:nvPr>
            <p:ph type="dt" sz="half" idx="10"/>
          </p:nvPr>
        </p:nvSpPr>
        <p:spPr>
          <a:xfrm>
            <a:off x="695325" y="6599007"/>
            <a:ext cx="720000" cy="216000"/>
          </a:xfrm>
          <a:prstGeom prst="rect">
            <a:avLst/>
          </a:prstGeom>
        </p:spPr>
        <p:txBody>
          <a:bodyPr vert="horz" lIns="0" tIns="0" rIns="0" bIns="0" rtlCol="0" anchor="ctr"/>
          <a:lstStyle>
            <a:lvl1pPr>
              <a:defRPr lang="fr-CH" sz="800" smtClean="0">
                <a:solidFill>
                  <a:schemeClr val="accent6"/>
                </a:solidFill>
              </a:defRPr>
            </a:lvl1pPr>
          </a:lstStyle>
          <a:p>
            <a:fld id="{D695CCA8-DFB1-4890-BDAF-A06C3EB657D8}" type="datetimeFigureOut">
              <a:rPr lang="fr-CH" smtClean="0"/>
              <a:pPr/>
              <a:t>11.12.2024</a:t>
            </a:fld>
            <a:endParaRPr lang="fr-CH"/>
          </a:p>
        </p:txBody>
      </p:sp>
      <p:sp>
        <p:nvSpPr>
          <p:cNvPr id="20" name="Espace réservé du pied de page 3">
            <a:extLst>
              <a:ext uri="{FF2B5EF4-FFF2-40B4-BE49-F238E27FC236}">
                <a16:creationId xmlns:a16="http://schemas.microsoft.com/office/drawing/2014/main" id="{D5AA5D08-FC74-4CEE-BAF1-E466419F094A}"/>
              </a:ext>
            </a:extLst>
          </p:cNvPr>
          <p:cNvSpPr>
            <a:spLocks noGrp="1"/>
          </p:cNvSpPr>
          <p:nvPr>
            <p:ph type="ftr" sz="quarter" idx="11"/>
          </p:nvPr>
        </p:nvSpPr>
        <p:spPr>
          <a:xfrm>
            <a:off x="3576000" y="6599007"/>
            <a:ext cx="5040000" cy="216000"/>
          </a:xfrm>
          <a:prstGeom prst="rect">
            <a:avLst/>
          </a:prstGeom>
        </p:spPr>
        <p:txBody>
          <a:bodyPr vert="horz" lIns="0" tIns="0" rIns="0" bIns="0" rtlCol="0" anchor="ctr"/>
          <a:lstStyle>
            <a:lvl1pPr algn="ctr">
              <a:defRPr lang="fr-CH" sz="800">
                <a:solidFill>
                  <a:schemeClr val="accent6"/>
                </a:solidFill>
              </a:defRPr>
            </a:lvl1pPr>
          </a:lstStyle>
          <a:p>
            <a:endParaRPr lang="fr-CH"/>
          </a:p>
        </p:txBody>
      </p:sp>
      <p:sp>
        <p:nvSpPr>
          <p:cNvPr id="21" name="Espace réservé du numéro de diapositive 4">
            <a:extLst>
              <a:ext uri="{FF2B5EF4-FFF2-40B4-BE49-F238E27FC236}">
                <a16:creationId xmlns:a16="http://schemas.microsoft.com/office/drawing/2014/main" id="{B200D2A2-5071-413B-BBFA-DAE70373C8D8}"/>
              </a:ext>
            </a:extLst>
          </p:cNvPr>
          <p:cNvSpPr>
            <a:spLocks noGrp="1"/>
          </p:cNvSpPr>
          <p:nvPr>
            <p:ph type="sldNum" sz="quarter" idx="12"/>
          </p:nvPr>
        </p:nvSpPr>
        <p:spPr>
          <a:xfrm>
            <a:off x="11136674" y="6599007"/>
            <a:ext cx="360000" cy="216000"/>
          </a:xfrm>
          <a:prstGeom prst="rect">
            <a:avLst/>
          </a:prstGeom>
        </p:spPr>
        <p:txBody>
          <a:bodyPr vert="horz" lIns="0" tIns="0" rIns="0" bIns="0" rtlCol="0" anchor="ctr"/>
          <a:lstStyle>
            <a:lvl1pPr>
              <a:defRPr lang="fr-CH" sz="800" smtClean="0">
                <a:solidFill>
                  <a:schemeClr val="accent6"/>
                </a:solidFill>
              </a:defRPr>
            </a:lvl1pPr>
          </a:lstStyle>
          <a:p>
            <a:fld id="{51EB4858-C4CA-4302-B658-C0CD55F75DC2}" type="slidenum">
              <a:rPr lang="fr-CH" smtClean="0"/>
              <a:pPr/>
              <a:t>‹#›</a:t>
            </a:fld>
            <a:endParaRPr lang="fr-CH"/>
          </a:p>
        </p:txBody>
      </p:sp>
    </p:spTree>
    <p:extLst>
      <p:ext uri="{BB962C8B-B14F-4D97-AF65-F5344CB8AC3E}">
        <p14:creationId xmlns:p14="http://schemas.microsoft.com/office/powerpoint/2010/main" val="262700467"/>
      </p:ext>
    </p:extLst>
  </p:cSld>
  <p:clrMapOvr>
    <a:masterClrMapping/>
  </p:clrMapOvr>
  <p:extLst>
    <p:ext uri="{DCECCB84-F9BA-43D5-87BE-67443E8EF086}">
      <p15:sldGuideLst xmlns:p15="http://schemas.microsoft.com/office/powerpoint/2012/main">
        <p15:guide id="1" orient="horz" pos="288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alk-in &amp; Exit">
    <p:bg>
      <p:bgPr>
        <a:solidFill>
          <a:schemeClr val="accent1"/>
        </a:solidFill>
        <a:effectLst/>
      </p:bgPr>
    </p:bg>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36EB3F22-72D4-4FE2-85F8-589BDBAA4E81}"/>
              </a:ext>
            </a:extLst>
          </p:cNvPr>
          <p:cNvSpPr>
            <a:spLocks noGrp="1"/>
          </p:cNvSpPr>
          <p:nvPr>
            <p:ph type="dt" sz="half" idx="10"/>
          </p:nvPr>
        </p:nvSpPr>
        <p:spPr/>
        <p:txBody>
          <a:bodyPr/>
          <a:lstStyle>
            <a:lvl1pPr>
              <a:defRPr>
                <a:solidFill>
                  <a:schemeClr val="accent6"/>
                </a:solidFill>
              </a:defRPr>
            </a:lvl1pPr>
          </a:lstStyle>
          <a:p>
            <a:fld id="{D695CCA8-DFB1-4890-BDAF-A06C3EB657D8}" type="datetimeFigureOut">
              <a:rPr lang="fr-CH" smtClean="0"/>
              <a:pPr/>
              <a:t>11.12.2024</a:t>
            </a:fld>
            <a:endParaRPr lang="fr-CH"/>
          </a:p>
        </p:txBody>
      </p:sp>
      <p:sp>
        <p:nvSpPr>
          <p:cNvPr id="4" name="Espace réservé du pied de page 3">
            <a:extLst>
              <a:ext uri="{FF2B5EF4-FFF2-40B4-BE49-F238E27FC236}">
                <a16:creationId xmlns:a16="http://schemas.microsoft.com/office/drawing/2014/main" id="{0FBC8154-597A-4D9F-BCA0-9D56BC7249F5}"/>
              </a:ext>
            </a:extLst>
          </p:cNvPr>
          <p:cNvSpPr>
            <a:spLocks noGrp="1"/>
          </p:cNvSpPr>
          <p:nvPr>
            <p:ph type="ftr" sz="quarter" idx="11"/>
          </p:nvPr>
        </p:nvSpPr>
        <p:spPr/>
        <p:txBody>
          <a:bodyPr/>
          <a:lstStyle>
            <a:lvl1pPr>
              <a:defRPr>
                <a:solidFill>
                  <a:schemeClr val="accent6"/>
                </a:solidFill>
              </a:defRPr>
            </a:lvl1pPr>
          </a:lstStyle>
          <a:p>
            <a:endParaRPr lang="fr-CH"/>
          </a:p>
        </p:txBody>
      </p:sp>
      <p:sp>
        <p:nvSpPr>
          <p:cNvPr id="5" name="Espace réservé du numéro de diapositive 4">
            <a:extLst>
              <a:ext uri="{FF2B5EF4-FFF2-40B4-BE49-F238E27FC236}">
                <a16:creationId xmlns:a16="http://schemas.microsoft.com/office/drawing/2014/main" id="{2CC0CADA-9A25-4EC8-9A34-F116A98CBB00}"/>
              </a:ext>
            </a:extLst>
          </p:cNvPr>
          <p:cNvSpPr>
            <a:spLocks noGrp="1"/>
          </p:cNvSpPr>
          <p:nvPr>
            <p:ph type="sldNum" sz="quarter" idx="12"/>
          </p:nvPr>
        </p:nvSpPr>
        <p:spPr/>
        <p:txBody>
          <a:bodyPr/>
          <a:lstStyle>
            <a:lvl1pPr>
              <a:defRPr>
                <a:solidFill>
                  <a:schemeClr val="accent6"/>
                </a:solidFill>
              </a:defRPr>
            </a:lvl1pPr>
          </a:lstStyle>
          <a:p>
            <a:fld id="{51EB4858-C4CA-4302-B658-C0CD55F75DC2}" type="slidenum">
              <a:rPr lang="fr-CH" smtClean="0"/>
              <a:pPr/>
              <a:t>‹#›</a:t>
            </a:fld>
            <a:endParaRPr lang="fr-CH"/>
          </a:p>
        </p:txBody>
      </p:sp>
      <p:sp>
        <p:nvSpPr>
          <p:cNvPr id="6" name="étoile" hidden="1">
            <a:extLst>
              <a:ext uri="{FF2B5EF4-FFF2-40B4-BE49-F238E27FC236}">
                <a16:creationId xmlns:a16="http://schemas.microsoft.com/office/drawing/2014/main" id="{F64B5284-2DB4-49C0-960B-B36EB67EEC13}"/>
              </a:ext>
            </a:extLst>
          </p:cNvPr>
          <p:cNvSpPr/>
          <p:nvPr userDrawn="1"/>
        </p:nvSpPr>
        <p:spPr>
          <a:xfrm>
            <a:off x="2112771" y="620083"/>
            <a:ext cx="7978814" cy="6237918"/>
          </a:xfrm>
          <a:prstGeom prst="rect">
            <a:avLst/>
          </a:prstGeom>
          <a:blipFill>
            <a:blip r:embed="rId2" cstate="print"/>
            <a:stretch>
              <a:fillRect l="13178" t="705" r="13333" b="5917"/>
            </a:stretch>
          </a:blipFill>
        </p:spPr>
        <p:txBody>
          <a:bodyPr wrap="square" lIns="0" tIns="0" rIns="0" bIns="0" rtlCol="0"/>
          <a:lstStyle/>
          <a:p>
            <a:endParaRPr/>
          </a:p>
        </p:txBody>
      </p:sp>
      <p:pic>
        <p:nvPicPr>
          <p:cNvPr id="295" name="Image 294" descr="Une image contenant blanc&#10;&#10;Description générée automatiquement">
            <a:extLst>
              <a:ext uri="{FF2B5EF4-FFF2-40B4-BE49-F238E27FC236}">
                <a16:creationId xmlns:a16="http://schemas.microsoft.com/office/drawing/2014/main" id="{74E7FA73-AAF6-406B-80F1-F4544D448A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17234" y="254000"/>
            <a:ext cx="6357533" cy="6350000"/>
          </a:xfrm>
          <a:prstGeom prst="rect">
            <a:avLst/>
          </a:prstGeom>
        </p:spPr>
      </p:pic>
      <p:sp>
        <p:nvSpPr>
          <p:cNvPr id="297" name="Espace réservé du texte 296">
            <a:extLst>
              <a:ext uri="{FF2B5EF4-FFF2-40B4-BE49-F238E27FC236}">
                <a16:creationId xmlns:a16="http://schemas.microsoft.com/office/drawing/2014/main" id="{65E7D559-B9CF-48F6-AE20-C30D794B5B77}"/>
              </a:ext>
            </a:extLst>
          </p:cNvPr>
          <p:cNvSpPr>
            <a:spLocks noGrp="1"/>
          </p:cNvSpPr>
          <p:nvPr>
            <p:ph type="body" sz="quarter" idx="13"/>
          </p:nvPr>
        </p:nvSpPr>
        <p:spPr>
          <a:xfrm>
            <a:off x="4714082" y="2987675"/>
            <a:ext cx="2763837" cy="882650"/>
          </a:xfrm>
        </p:spPr>
        <p:txBody>
          <a:bodyPr anchor="ctr"/>
          <a:lstStyle>
            <a:lvl1pPr marL="0" indent="0" algn="ctr">
              <a:buNone/>
              <a:defRPr b="1">
                <a:solidFill>
                  <a:schemeClr val="bg1"/>
                </a:solidFill>
                <a:latin typeface="+mj-lt"/>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a:t>Click to edit Master text styles</a:t>
            </a:r>
          </a:p>
        </p:txBody>
      </p:sp>
    </p:spTree>
    <p:extLst>
      <p:ext uri="{BB962C8B-B14F-4D97-AF65-F5344CB8AC3E}">
        <p14:creationId xmlns:p14="http://schemas.microsoft.com/office/powerpoint/2010/main" val="317638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lain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3103" y="333081"/>
            <a:ext cx="10514926" cy="1325584"/>
          </a:xfrm>
        </p:spPr>
        <p:txBody>
          <a:bodyPr>
            <a:normAutofit/>
          </a:bodyPr>
          <a:lstStyle>
            <a:lvl1pPr>
              <a:defRPr sz="5821">
                <a:latin typeface="Georgia" panose="02040502050405020303" pitchFamily="18" charset="0"/>
              </a:defRPr>
            </a:lvl1pPr>
          </a:lstStyle>
          <a:p>
            <a:r>
              <a:rPr lang="en-US"/>
              <a:t>Click to edit Master title style</a:t>
            </a:r>
            <a:endParaRPr lang="fr-CH"/>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2229" y="6328204"/>
            <a:ext cx="1252784" cy="515763"/>
          </a:xfrm>
          <a:prstGeom prst="rect">
            <a:avLst/>
          </a:prstGeom>
        </p:spPr>
      </p:pic>
    </p:spTree>
    <p:extLst>
      <p:ext uri="{BB962C8B-B14F-4D97-AF65-F5344CB8AC3E}">
        <p14:creationId xmlns:p14="http://schemas.microsoft.com/office/powerpoint/2010/main" val="715807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amp; Subtitle">
    <p:bg>
      <p:bgPr>
        <a:solidFill>
          <a:srgbClr val="FFFFFF"/>
        </a:solidFill>
        <a:effectLst/>
      </p:bgPr>
    </p:bg>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2447402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43540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VER 2">
    <p:bg>
      <p:bgPr>
        <a:solidFill>
          <a:schemeClr val="accent6"/>
        </a:solidFill>
        <a:effectLst/>
      </p:bgPr>
    </p:bg>
    <p:spTree>
      <p:nvGrpSpPr>
        <p:cNvPr id="1" name=""/>
        <p:cNvGrpSpPr/>
        <p:nvPr/>
      </p:nvGrpSpPr>
      <p:grpSpPr>
        <a:xfrm>
          <a:off x="0" y="0"/>
          <a:ext cx="0" cy="0"/>
          <a:chOff x="0" y="0"/>
          <a:chExt cx="0" cy="0"/>
        </a:xfrm>
      </p:grpSpPr>
      <p:sp>
        <p:nvSpPr>
          <p:cNvPr id="8" name="Bleu">
            <a:extLst>
              <a:ext uri="{FF2B5EF4-FFF2-40B4-BE49-F238E27FC236}">
                <a16:creationId xmlns:a16="http://schemas.microsoft.com/office/drawing/2014/main" id="{454FFFC5-E99D-431D-A5A9-0F6F833D3954}"/>
              </a:ext>
            </a:extLst>
          </p:cNvPr>
          <p:cNvSpPr/>
          <p:nvPr/>
        </p:nvSpPr>
        <p:spPr>
          <a:xfrm>
            <a:off x="0" y="4237149"/>
            <a:ext cx="12192000" cy="2620851"/>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CH"/>
          </a:p>
        </p:txBody>
      </p:sp>
      <p:sp>
        <p:nvSpPr>
          <p:cNvPr id="2" name="Titre 1">
            <a:extLst>
              <a:ext uri="{FF2B5EF4-FFF2-40B4-BE49-F238E27FC236}">
                <a16:creationId xmlns:a16="http://schemas.microsoft.com/office/drawing/2014/main" id="{A1D4AD5D-C4DD-41F8-923F-AB903441E16B}"/>
              </a:ext>
            </a:extLst>
          </p:cNvPr>
          <p:cNvSpPr>
            <a:spLocks noGrp="1"/>
          </p:cNvSpPr>
          <p:nvPr>
            <p:ph type="title" hasCustomPrompt="1"/>
          </p:nvPr>
        </p:nvSpPr>
        <p:spPr>
          <a:xfrm>
            <a:off x="413582" y="4765022"/>
            <a:ext cx="11364836" cy="1092167"/>
          </a:xfrm>
        </p:spPr>
        <p:txBody>
          <a:bodyPr/>
          <a:lstStyle>
            <a:lvl1pPr>
              <a:defRPr>
                <a:solidFill>
                  <a:schemeClr val="bg1"/>
                </a:solidFill>
              </a:defRPr>
            </a:lvl1pPr>
          </a:lstStyle>
          <a:p>
            <a:r>
              <a:rPr lang="fr-FR"/>
              <a:t>Click to insert </a:t>
            </a:r>
            <a:r>
              <a:rPr lang="fr-FR" err="1"/>
              <a:t>title</a:t>
            </a:r>
            <a:endParaRPr lang="fr-CH"/>
          </a:p>
        </p:txBody>
      </p:sp>
      <p:sp>
        <p:nvSpPr>
          <p:cNvPr id="30" name="Espace réservé de la date 2">
            <a:extLst>
              <a:ext uri="{FF2B5EF4-FFF2-40B4-BE49-F238E27FC236}">
                <a16:creationId xmlns:a16="http://schemas.microsoft.com/office/drawing/2014/main" id="{FBE62746-F9C0-6A42-B1FF-BDDED3A7EBED}"/>
              </a:ext>
            </a:extLst>
          </p:cNvPr>
          <p:cNvSpPr>
            <a:spLocks noGrp="1"/>
          </p:cNvSpPr>
          <p:nvPr>
            <p:ph type="dt" sz="half" idx="10"/>
          </p:nvPr>
        </p:nvSpPr>
        <p:spPr>
          <a:xfrm>
            <a:off x="10342526" y="6352738"/>
            <a:ext cx="720000" cy="216000"/>
          </a:xfrm>
          <a:prstGeom prst="rect">
            <a:avLst/>
          </a:prstGeom>
        </p:spPr>
        <p:txBody>
          <a:bodyPr vert="horz" lIns="0" tIns="0" rIns="0" bIns="0" rtlCol="0" anchor="ctr"/>
          <a:lstStyle>
            <a:lvl1pPr>
              <a:defRPr lang="fr-CH" sz="800" smtClean="0">
                <a:solidFill>
                  <a:schemeClr val="bg1"/>
                </a:solidFill>
              </a:defRPr>
            </a:lvl1pPr>
          </a:lstStyle>
          <a:p>
            <a:fld id="{9679ABA5-CA32-4266-870E-361E667182B8}" type="datetime1">
              <a:rPr lang="fr-CH" smtClean="0"/>
              <a:t>11.12.2024</a:t>
            </a:fld>
            <a:endParaRPr lang="fr-CH"/>
          </a:p>
        </p:txBody>
      </p:sp>
      <p:sp>
        <p:nvSpPr>
          <p:cNvPr id="31" name="Espace réservé du pied de page 3">
            <a:extLst>
              <a:ext uri="{FF2B5EF4-FFF2-40B4-BE49-F238E27FC236}">
                <a16:creationId xmlns:a16="http://schemas.microsoft.com/office/drawing/2014/main" id="{7DA0AEAF-1280-9945-81CD-3AB6D559BB75}"/>
              </a:ext>
            </a:extLst>
          </p:cNvPr>
          <p:cNvSpPr>
            <a:spLocks noGrp="1"/>
          </p:cNvSpPr>
          <p:nvPr>
            <p:ph type="ftr" sz="quarter" idx="11"/>
          </p:nvPr>
        </p:nvSpPr>
        <p:spPr>
          <a:xfrm>
            <a:off x="2065651" y="6352738"/>
            <a:ext cx="3760718" cy="215998"/>
          </a:xfrm>
          <a:prstGeom prst="rect">
            <a:avLst/>
          </a:prstGeom>
        </p:spPr>
        <p:txBody>
          <a:bodyPr vert="horz" lIns="0" tIns="0" rIns="0" bIns="0" rtlCol="0" anchor="ctr"/>
          <a:lstStyle>
            <a:lvl1pPr algn="l">
              <a:defRPr lang="fr-CH" sz="800">
                <a:solidFill>
                  <a:schemeClr val="bg1"/>
                </a:solidFill>
              </a:defRPr>
            </a:lvl1pPr>
          </a:lstStyle>
          <a:p>
            <a:endParaRPr lang="fr-CH"/>
          </a:p>
        </p:txBody>
      </p:sp>
      <p:cxnSp>
        <p:nvCxnSpPr>
          <p:cNvPr id="34" name="Connecteur droit 33">
            <a:extLst>
              <a:ext uri="{FF2B5EF4-FFF2-40B4-BE49-F238E27FC236}">
                <a16:creationId xmlns:a16="http://schemas.microsoft.com/office/drawing/2014/main" id="{583B9F1E-AB0B-E242-AA43-441C887EFCE8}"/>
              </a:ext>
            </a:extLst>
          </p:cNvPr>
          <p:cNvCxnSpPr/>
          <p:nvPr/>
        </p:nvCxnSpPr>
        <p:spPr>
          <a:xfrm>
            <a:off x="413582" y="6200775"/>
            <a:ext cx="1137043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5" name="Image 34" descr="Une image contenant texte&#10;&#10;Description générée automatiquement">
            <a:extLst>
              <a:ext uri="{FF2B5EF4-FFF2-40B4-BE49-F238E27FC236}">
                <a16:creationId xmlns:a16="http://schemas.microsoft.com/office/drawing/2014/main" id="{DF313959-248B-F84F-99B0-A55AAF1F956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5994" y="6232074"/>
            <a:ext cx="1006114" cy="457325"/>
          </a:xfrm>
          <a:prstGeom prst="rect">
            <a:avLst/>
          </a:prstGeom>
        </p:spPr>
      </p:pic>
      <p:cxnSp>
        <p:nvCxnSpPr>
          <p:cNvPr id="36" name="Connecteur droit 35">
            <a:extLst>
              <a:ext uri="{FF2B5EF4-FFF2-40B4-BE49-F238E27FC236}">
                <a16:creationId xmlns:a16="http://schemas.microsoft.com/office/drawing/2014/main" id="{66A7A7DC-BF2F-9341-937B-67BE952DDFB5}"/>
              </a:ext>
            </a:extLst>
          </p:cNvPr>
          <p:cNvCxnSpPr>
            <a:cxnSpLocks/>
          </p:cNvCxnSpPr>
          <p:nvPr/>
        </p:nvCxnSpPr>
        <p:spPr>
          <a:xfrm>
            <a:off x="407988" y="666347"/>
            <a:ext cx="1137602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Espace réservé pour une image  8">
            <a:extLst>
              <a:ext uri="{FF2B5EF4-FFF2-40B4-BE49-F238E27FC236}">
                <a16:creationId xmlns:a16="http://schemas.microsoft.com/office/drawing/2014/main" id="{CDCD8059-CA5F-B14B-9117-2605BF351288}"/>
              </a:ext>
            </a:extLst>
          </p:cNvPr>
          <p:cNvSpPr>
            <a:spLocks noGrp="1"/>
          </p:cNvSpPr>
          <p:nvPr>
            <p:ph type="pic" sz="quarter" idx="13" hasCustomPrompt="1"/>
          </p:nvPr>
        </p:nvSpPr>
        <p:spPr>
          <a:xfrm>
            <a:off x="0" y="0"/>
            <a:ext cx="12192000" cy="4237038"/>
          </a:xfrm>
        </p:spPr>
        <p:txBody>
          <a:bodyPr anchor="ctr"/>
          <a:lstStyle>
            <a:lvl1pPr algn="ctr">
              <a:defRPr/>
            </a:lvl1pPr>
          </a:lstStyle>
          <a:p>
            <a:r>
              <a:rPr lang="fr-FR"/>
              <a:t>Click on </a:t>
            </a:r>
            <a:r>
              <a:rPr lang="fr-FR" err="1"/>
              <a:t>icon</a:t>
            </a:r>
            <a:r>
              <a:rPr lang="fr-FR"/>
              <a:t> to insert image</a:t>
            </a:r>
          </a:p>
        </p:txBody>
      </p:sp>
      <p:sp>
        <p:nvSpPr>
          <p:cNvPr id="12" name="Espace réservé du numéro de diapositive 4">
            <a:extLst>
              <a:ext uri="{FF2B5EF4-FFF2-40B4-BE49-F238E27FC236}">
                <a16:creationId xmlns:a16="http://schemas.microsoft.com/office/drawing/2014/main" id="{348F89BF-8FA2-164A-8B3E-011193300913}"/>
              </a:ext>
            </a:extLst>
          </p:cNvPr>
          <p:cNvSpPr>
            <a:spLocks noGrp="1"/>
          </p:cNvSpPr>
          <p:nvPr>
            <p:ph type="sldNum" sz="quarter" idx="12"/>
          </p:nvPr>
        </p:nvSpPr>
        <p:spPr>
          <a:xfrm>
            <a:off x="11595018" y="6345238"/>
            <a:ext cx="183400" cy="216000"/>
          </a:xfrm>
          <a:prstGeom prst="rect">
            <a:avLst/>
          </a:prstGeom>
        </p:spPr>
        <p:txBody>
          <a:bodyPr vert="horz" lIns="0" tIns="0" rIns="0" bIns="0" rtlCol="0" anchor="ctr"/>
          <a:lstStyle>
            <a:lvl1pPr algn="r">
              <a:defRPr lang="fr-CH" sz="800" smtClean="0">
                <a:solidFill>
                  <a:schemeClr val="bg1"/>
                </a:solidFill>
              </a:defRPr>
            </a:lvl1pPr>
          </a:lstStyle>
          <a:p>
            <a:fld id="{51EB4858-C4CA-4302-B658-C0CD55F75DC2}" type="slidenum">
              <a:rPr lang="fr-CH" smtClean="0"/>
              <a:pPr/>
              <a:t>‹#›</a:t>
            </a:fld>
            <a:endParaRPr lang="fr-CH"/>
          </a:p>
        </p:txBody>
      </p:sp>
      <p:pic>
        <p:nvPicPr>
          <p:cNvPr id="13" name="Graphique 12">
            <a:extLst>
              <a:ext uri="{FF2B5EF4-FFF2-40B4-BE49-F238E27FC236}">
                <a16:creationId xmlns:a16="http://schemas.microsoft.com/office/drawing/2014/main" id="{14CA67CF-321F-6C45-AF7D-8742514334D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441005" y="6427587"/>
            <a:ext cx="86082" cy="67144"/>
          </a:xfrm>
          <a:prstGeom prst="rect">
            <a:avLst/>
          </a:prstGeom>
        </p:spPr>
      </p:pic>
    </p:spTree>
    <p:extLst>
      <p:ext uri="{BB962C8B-B14F-4D97-AF65-F5344CB8AC3E}">
        <p14:creationId xmlns:p14="http://schemas.microsoft.com/office/powerpoint/2010/main" val="4241940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VER 3">
    <p:bg>
      <p:bgPr>
        <a:solidFill>
          <a:schemeClr val="bg1"/>
        </a:solidFill>
        <a:effectLst/>
      </p:bgPr>
    </p:bg>
    <p:spTree>
      <p:nvGrpSpPr>
        <p:cNvPr id="1" name=""/>
        <p:cNvGrpSpPr/>
        <p:nvPr/>
      </p:nvGrpSpPr>
      <p:grpSpPr>
        <a:xfrm>
          <a:off x="0" y="0"/>
          <a:ext cx="0" cy="0"/>
          <a:chOff x="0" y="0"/>
          <a:chExt cx="0" cy="0"/>
        </a:xfrm>
      </p:grpSpPr>
      <p:sp>
        <p:nvSpPr>
          <p:cNvPr id="9" name="Espace réservé pour une image  8">
            <a:extLst>
              <a:ext uri="{FF2B5EF4-FFF2-40B4-BE49-F238E27FC236}">
                <a16:creationId xmlns:a16="http://schemas.microsoft.com/office/drawing/2014/main" id="{CDCD8059-CA5F-B14B-9117-2605BF351288}"/>
              </a:ext>
            </a:extLst>
          </p:cNvPr>
          <p:cNvSpPr>
            <a:spLocks noGrp="1"/>
          </p:cNvSpPr>
          <p:nvPr>
            <p:ph type="pic" sz="quarter" idx="13" hasCustomPrompt="1"/>
          </p:nvPr>
        </p:nvSpPr>
        <p:spPr>
          <a:xfrm>
            <a:off x="6096000" y="0"/>
            <a:ext cx="6096000" cy="6858000"/>
          </a:xfrm>
        </p:spPr>
        <p:txBody>
          <a:bodyPr anchor="ctr"/>
          <a:lstStyle>
            <a:lvl1pPr algn="ctr">
              <a:defRPr/>
            </a:lvl1pPr>
          </a:lstStyle>
          <a:p>
            <a:r>
              <a:rPr lang="fr-FR"/>
              <a:t>Click on </a:t>
            </a:r>
            <a:r>
              <a:rPr lang="fr-FR" err="1"/>
              <a:t>icon</a:t>
            </a:r>
            <a:r>
              <a:rPr lang="fr-FR"/>
              <a:t> to insert image</a:t>
            </a:r>
          </a:p>
        </p:txBody>
      </p:sp>
      <p:sp>
        <p:nvSpPr>
          <p:cNvPr id="2" name="Titre 1">
            <a:extLst>
              <a:ext uri="{FF2B5EF4-FFF2-40B4-BE49-F238E27FC236}">
                <a16:creationId xmlns:a16="http://schemas.microsoft.com/office/drawing/2014/main" id="{A1D4AD5D-C4DD-41F8-923F-AB903441E16B}"/>
              </a:ext>
            </a:extLst>
          </p:cNvPr>
          <p:cNvSpPr>
            <a:spLocks noGrp="1"/>
          </p:cNvSpPr>
          <p:nvPr>
            <p:ph type="title" hasCustomPrompt="1"/>
          </p:nvPr>
        </p:nvSpPr>
        <p:spPr>
          <a:xfrm>
            <a:off x="413582" y="2903127"/>
            <a:ext cx="3162131" cy="1092167"/>
          </a:xfrm>
        </p:spPr>
        <p:txBody>
          <a:bodyPr anchor="t" anchorCtr="0"/>
          <a:lstStyle>
            <a:lvl1pPr>
              <a:defRPr>
                <a:solidFill>
                  <a:schemeClr val="accent2"/>
                </a:solidFill>
              </a:defRPr>
            </a:lvl1pPr>
          </a:lstStyle>
          <a:p>
            <a:r>
              <a:rPr lang="fr-FR"/>
              <a:t>Click to insert </a:t>
            </a:r>
            <a:r>
              <a:rPr lang="fr-FR" err="1"/>
              <a:t>title</a:t>
            </a:r>
            <a:endParaRPr lang="fr-CH"/>
          </a:p>
        </p:txBody>
      </p:sp>
      <p:sp>
        <p:nvSpPr>
          <p:cNvPr id="30" name="Espace réservé de la date 2">
            <a:extLst>
              <a:ext uri="{FF2B5EF4-FFF2-40B4-BE49-F238E27FC236}">
                <a16:creationId xmlns:a16="http://schemas.microsoft.com/office/drawing/2014/main" id="{FBE62746-F9C0-6A42-B1FF-BDDED3A7EBED}"/>
              </a:ext>
            </a:extLst>
          </p:cNvPr>
          <p:cNvSpPr>
            <a:spLocks noGrp="1"/>
          </p:cNvSpPr>
          <p:nvPr>
            <p:ph type="dt" sz="half" idx="10"/>
          </p:nvPr>
        </p:nvSpPr>
        <p:spPr>
          <a:xfrm>
            <a:off x="10342526" y="6352738"/>
            <a:ext cx="720000" cy="216000"/>
          </a:xfrm>
          <a:prstGeom prst="rect">
            <a:avLst/>
          </a:prstGeom>
        </p:spPr>
        <p:txBody>
          <a:bodyPr vert="horz" lIns="0" tIns="0" rIns="0" bIns="0" rtlCol="0" anchor="ctr"/>
          <a:lstStyle>
            <a:lvl1pPr>
              <a:defRPr lang="fr-CH" sz="800" smtClean="0">
                <a:solidFill>
                  <a:schemeClr val="accent2"/>
                </a:solidFill>
              </a:defRPr>
            </a:lvl1pPr>
          </a:lstStyle>
          <a:p>
            <a:fld id="{7B0A7BF8-8234-4BEB-A362-560EC09518B7}" type="datetime1">
              <a:rPr lang="fr-CH" smtClean="0"/>
              <a:t>11.12.2024</a:t>
            </a:fld>
            <a:endParaRPr lang="fr-CH"/>
          </a:p>
        </p:txBody>
      </p:sp>
      <p:sp>
        <p:nvSpPr>
          <p:cNvPr id="31" name="Espace réservé du pied de page 3">
            <a:extLst>
              <a:ext uri="{FF2B5EF4-FFF2-40B4-BE49-F238E27FC236}">
                <a16:creationId xmlns:a16="http://schemas.microsoft.com/office/drawing/2014/main" id="{7DA0AEAF-1280-9945-81CD-3AB6D559BB75}"/>
              </a:ext>
            </a:extLst>
          </p:cNvPr>
          <p:cNvSpPr>
            <a:spLocks noGrp="1"/>
          </p:cNvSpPr>
          <p:nvPr>
            <p:ph type="ftr" sz="quarter" idx="11"/>
          </p:nvPr>
        </p:nvSpPr>
        <p:spPr>
          <a:xfrm>
            <a:off x="2657454" y="6352738"/>
            <a:ext cx="3024964" cy="215996"/>
          </a:xfrm>
          <a:prstGeom prst="rect">
            <a:avLst/>
          </a:prstGeom>
        </p:spPr>
        <p:txBody>
          <a:bodyPr vert="horz" lIns="0" tIns="0" rIns="0" bIns="0" rtlCol="0" anchor="ctr"/>
          <a:lstStyle>
            <a:lvl1pPr algn="r">
              <a:defRPr lang="fr-CH" sz="800">
                <a:solidFill>
                  <a:schemeClr val="accent2"/>
                </a:solidFill>
              </a:defRPr>
            </a:lvl1pPr>
          </a:lstStyle>
          <a:p>
            <a:endParaRPr lang="fr-CH"/>
          </a:p>
        </p:txBody>
      </p:sp>
      <p:pic>
        <p:nvPicPr>
          <p:cNvPr id="33" name="Image 32">
            <a:extLst>
              <a:ext uri="{FF2B5EF4-FFF2-40B4-BE49-F238E27FC236}">
                <a16:creationId xmlns:a16="http://schemas.microsoft.com/office/drawing/2014/main" id="{DA56BE55-809C-B04E-907C-1B3395576E79}"/>
              </a:ext>
            </a:extLst>
          </p:cNvPr>
          <p:cNvPicPr>
            <a:picLocks noChangeAspect="1"/>
          </p:cNvPicPr>
          <p:nvPr/>
        </p:nvPicPr>
        <p:blipFill>
          <a:blip r:embed="rId2"/>
          <a:stretch>
            <a:fillRect/>
          </a:stretch>
        </p:blipFill>
        <p:spPr>
          <a:xfrm>
            <a:off x="11289644" y="6430639"/>
            <a:ext cx="78256" cy="60197"/>
          </a:xfrm>
          <a:prstGeom prst="rect">
            <a:avLst/>
          </a:prstGeom>
        </p:spPr>
      </p:pic>
      <p:cxnSp>
        <p:nvCxnSpPr>
          <p:cNvPr id="34" name="Connecteur droit 33">
            <a:extLst>
              <a:ext uri="{FF2B5EF4-FFF2-40B4-BE49-F238E27FC236}">
                <a16:creationId xmlns:a16="http://schemas.microsoft.com/office/drawing/2014/main" id="{583B9F1E-AB0B-E242-AA43-441C887EFCE8}"/>
              </a:ext>
            </a:extLst>
          </p:cNvPr>
          <p:cNvCxnSpPr>
            <a:cxnSpLocks/>
          </p:cNvCxnSpPr>
          <p:nvPr/>
        </p:nvCxnSpPr>
        <p:spPr>
          <a:xfrm>
            <a:off x="413582" y="6200775"/>
            <a:ext cx="52911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5" name="Image 34">
            <a:extLst>
              <a:ext uri="{FF2B5EF4-FFF2-40B4-BE49-F238E27FC236}">
                <a16:creationId xmlns:a16="http://schemas.microsoft.com/office/drawing/2014/main" id="{DF313959-248B-F84F-99B0-A55AAF1F9563}"/>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345994" y="6232074"/>
            <a:ext cx="1006114" cy="457324"/>
          </a:xfrm>
          <a:prstGeom prst="rect">
            <a:avLst/>
          </a:prstGeom>
        </p:spPr>
      </p:pic>
      <p:cxnSp>
        <p:nvCxnSpPr>
          <p:cNvPr id="36" name="Connecteur droit 35">
            <a:extLst>
              <a:ext uri="{FF2B5EF4-FFF2-40B4-BE49-F238E27FC236}">
                <a16:creationId xmlns:a16="http://schemas.microsoft.com/office/drawing/2014/main" id="{66A7A7DC-BF2F-9341-937B-67BE952DDFB5}"/>
              </a:ext>
            </a:extLst>
          </p:cNvPr>
          <p:cNvCxnSpPr>
            <a:cxnSpLocks/>
          </p:cNvCxnSpPr>
          <p:nvPr/>
        </p:nvCxnSpPr>
        <p:spPr>
          <a:xfrm>
            <a:off x="407988" y="666347"/>
            <a:ext cx="5296776"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Espace réservé du numéro de diapositive 4">
            <a:extLst>
              <a:ext uri="{FF2B5EF4-FFF2-40B4-BE49-F238E27FC236}">
                <a16:creationId xmlns:a16="http://schemas.microsoft.com/office/drawing/2014/main" id="{EC9E1B97-42EF-AA45-9D76-5AB26C447282}"/>
              </a:ext>
            </a:extLst>
          </p:cNvPr>
          <p:cNvSpPr>
            <a:spLocks noGrp="1"/>
          </p:cNvSpPr>
          <p:nvPr>
            <p:ph type="sldNum" sz="quarter" idx="12"/>
          </p:nvPr>
        </p:nvSpPr>
        <p:spPr>
          <a:xfrm>
            <a:off x="11595018" y="6345238"/>
            <a:ext cx="183400" cy="216000"/>
          </a:xfrm>
          <a:prstGeom prst="rect">
            <a:avLst/>
          </a:prstGeom>
        </p:spPr>
        <p:txBody>
          <a:bodyPr vert="horz" lIns="0" tIns="0" rIns="0" bIns="0" rtlCol="0" anchor="ctr"/>
          <a:lstStyle>
            <a:lvl1pPr algn="r">
              <a:defRPr lang="fr-CH" sz="800" smtClean="0">
                <a:solidFill>
                  <a:schemeClr val="accent2"/>
                </a:solidFill>
              </a:defRPr>
            </a:lvl1pPr>
          </a:lstStyle>
          <a:p>
            <a:fld id="{51EB4858-C4CA-4302-B658-C0CD55F75DC2}" type="slidenum">
              <a:rPr lang="fr-CH" smtClean="0"/>
              <a:pPr/>
              <a:t>‹#›</a:t>
            </a:fld>
            <a:endParaRPr lang="fr-CH"/>
          </a:p>
        </p:txBody>
      </p:sp>
      <p:pic>
        <p:nvPicPr>
          <p:cNvPr id="15" name="Graphique 14">
            <a:extLst>
              <a:ext uri="{FF2B5EF4-FFF2-40B4-BE49-F238E27FC236}">
                <a16:creationId xmlns:a16="http://schemas.microsoft.com/office/drawing/2014/main" id="{94AC5B86-4D78-E74C-9338-07F9889E2000}"/>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441005" y="6427587"/>
            <a:ext cx="86082" cy="67144"/>
          </a:xfrm>
          <a:prstGeom prst="rect">
            <a:avLst/>
          </a:prstGeom>
        </p:spPr>
      </p:pic>
    </p:spTree>
    <p:extLst>
      <p:ext uri="{BB962C8B-B14F-4D97-AF65-F5344CB8AC3E}">
        <p14:creationId xmlns:p14="http://schemas.microsoft.com/office/powerpoint/2010/main" val="1042396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ETT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E6595-0993-4DB8-9BFD-5A186183E98C}"/>
              </a:ext>
            </a:extLst>
          </p:cNvPr>
          <p:cNvSpPr/>
          <p:nvPr/>
        </p:nvSpPr>
        <p:spPr>
          <a:xfrm>
            <a:off x="0" y="0"/>
            <a:ext cx="446809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CH"/>
          </a:p>
        </p:txBody>
      </p:sp>
      <p:sp>
        <p:nvSpPr>
          <p:cNvPr id="10" name="Espace réservé du texte 9">
            <a:extLst>
              <a:ext uri="{FF2B5EF4-FFF2-40B4-BE49-F238E27FC236}">
                <a16:creationId xmlns:a16="http://schemas.microsoft.com/office/drawing/2014/main" id="{A9D90BEC-E8FA-4A3C-8068-7A87CC7A9091}"/>
              </a:ext>
            </a:extLst>
          </p:cNvPr>
          <p:cNvSpPr>
            <a:spLocks noGrp="1"/>
          </p:cNvSpPr>
          <p:nvPr>
            <p:ph type="body" sz="quarter" idx="13" hasCustomPrompt="1"/>
          </p:nvPr>
        </p:nvSpPr>
        <p:spPr>
          <a:xfrm>
            <a:off x="4914113" y="1812175"/>
            <a:ext cx="6869900" cy="3608587"/>
          </a:xfrm>
        </p:spPr>
        <p:txBody>
          <a:bodyPr numCol="2" spcCol="180000" anchor="t">
            <a:noAutofit/>
          </a:bodyPr>
          <a:lstStyle>
            <a:lvl1pPr marL="0" indent="0" algn="l">
              <a:lnSpc>
                <a:spcPct val="150000"/>
              </a:lnSpc>
              <a:buClr>
                <a:schemeClr val="accent2"/>
              </a:buClr>
              <a:buFont typeface="Arial" panose="020B0604020202020204" pitchFamily="34" charset="0"/>
              <a:buNone/>
              <a:defRPr sz="1000">
                <a:solidFill>
                  <a:schemeClr val="accent1"/>
                </a:solidFill>
              </a:defRPr>
            </a:lvl1pPr>
            <a:lvl2pPr marL="444500" indent="-228600">
              <a:buClr>
                <a:schemeClr val="accent2"/>
              </a:buClr>
              <a:defRPr sz="1000">
                <a:solidFill>
                  <a:schemeClr val="accent2"/>
                </a:solidFill>
              </a:defRPr>
            </a:lvl2pPr>
          </a:lstStyle>
          <a:p>
            <a:pPr lvl="0"/>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consectetur</a:t>
            </a:r>
            <a:r>
              <a:rPr lang="fr-FR"/>
              <a:t> </a:t>
            </a:r>
            <a:r>
              <a:rPr lang="fr-FR" err="1"/>
              <a:t>adipiscing</a:t>
            </a:r>
            <a:r>
              <a:rPr lang="fr-FR"/>
              <a:t> </a:t>
            </a:r>
            <a:r>
              <a:rPr lang="fr-FR" err="1"/>
              <a:t>elit</a:t>
            </a:r>
            <a:r>
              <a:rPr lang="fr-FR"/>
              <a:t>. Sed </a:t>
            </a:r>
            <a:r>
              <a:rPr lang="fr-FR" err="1"/>
              <a:t>venenatis</a:t>
            </a:r>
            <a:r>
              <a:rPr lang="fr-FR"/>
              <a:t> </a:t>
            </a:r>
            <a:r>
              <a:rPr lang="fr-FR" err="1"/>
              <a:t>posuere</a:t>
            </a:r>
            <a:r>
              <a:rPr lang="fr-FR"/>
              <a:t> nunc id </a:t>
            </a:r>
            <a:r>
              <a:rPr lang="fr-FR" err="1"/>
              <a:t>ultrices</a:t>
            </a:r>
            <a:r>
              <a:rPr lang="fr-FR"/>
              <a:t>. </a:t>
            </a:r>
            <a:r>
              <a:rPr lang="fr-FR" err="1"/>
              <a:t>Donec</a:t>
            </a:r>
            <a:r>
              <a:rPr lang="fr-FR"/>
              <a:t> </a:t>
            </a:r>
            <a:r>
              <a:rPr lang="fr-FR" err="1"/>
              <a:t>vel</a:t>
            </a:r>
            <a:r>
              <a:rPr lang="fr-FR"/>
              <a:t> </a:t>
            </a:r>
            <a:r>
              <a:rPr lang="fr-FR" err="1"/>
              <a:t>turpis</a:t>
            </a:r>
            <a:r>
              <a:rPr lang="fr-FR"/>
              <a:t> at erat </a:t>
            </a:r>
            <a:r>
              <a:rPr lang="fr-FR" err="1"/>
              <a:t>faucibus</a:t>
            </a:r>
            <a:r>
              <a:rPr lang="fr-FR"/>
              <a:t> </a:t>
            </a:r>
            <a:r>
              <a:rPr lang="fr-FR" err="1"/>
              <a:t>maximus</a:t>
            </a:r>
            <a:r>
              <a:rPr lang="fr-FR"/>
              <a:t>. </a:t>
            </a:r>
            <a:r>
              <a:rPr lang="fr-FR" err="1"/>
              <a:t>Fusce</a:t>
            </a:r>
            <a:r>
              <a:rPr lang="fr-FR"/>
              <a:t> </a:t>
            </a:r>
            <a:r>
              <a:rPr lang="fr-FR" err="1"/>
              <a:t>vel</a:t>
            </a:r>
            <a:r>
              <a:rPr lang="fr-FR"/>
              <a:t> </a:t>
            </a:r>
            <a:r>
              <a:rPr lang="fr-FR" err="1"/>
              <a:t>velit</a:t>
            </a:r>
            <a:r>
              <a:rPr lang="fr-FR"/>
              <a:t> </a:t>
            </a:r>
            <a:r>
              <a:rPr lang="fr-FR" err="1"/>
              <a:t>placerat</a:t>
            </a:r>
            <a:r>
              <a:rPr lang="fr-FR"/>
              <a:t>, </a:t>
            </a:r>
            <a:r>
              <a:rPr lang="fr-FR" err="1"/>
              <a:t>scelerisque</a:t>
            </a:r>
            <a:r>
              <a:rPr lang="fr-FR"/>
              <a:t> </a:t>
            </a:r>
            <a:r>
              <a:rPr lang="fr-FR" err="1"/>
              <a:t>ipsum</a:t>
            </a:r>
            <a:r>
              <a:rPr lang="fr-FR"/>
              <a:t> eu, </a:t>
            </a:r>
            <a:r>
              <a:rPr lang="fr-FR" err="1"/>
              <a:t>sodales</a:t>
            </a:r>
            <a:r>
              <a:rPr lang="fr-FR"/>
              <a:t> </a:t>
            </a:r>
            <a:r>
              <a:rPr lang="fr-FR" err="1"/>
              <a:t>orci</a:t>
            </a:r>
            <a:r>
              <a:rPr lang="fr-FR"/>
              <a:t>. Suspendisse </a:t>
            </a:r>
            <a:r>
              <a:rPr lang="fr-FR" err="1"/>
              <a:t>potenti</a:t>
            </a:r>
            <a:r>
              <a:rPr lang="fr-FR"/>
              <a:t>. </a:t>
            </a:r>
            <a:r>
              <a:rPr lang="fr-FR" err="1"/>
              <a:t>Donec</a:t>
            </a:r>
            <a:r>
              <a:rPr lang="fr-FR"/>
              <a:t> </a:t>
            </a:r>
            <a:r>
              <a:rPr lang="fr-FR" err="1"/>
              <a:t>tempor</a:t>
            </a:r>
            <a:r>
              <a:rPr lang="fr-FR"/>
              <a:t> semper ante, at </a:t>
            </a:r>
            <a:r>
              <a:rPr lang="fr-FR" err="1"/>
              <a:t>hendrerit</a:t>
            </a:r>
            <a:r>
              <a:rPr lang="fr-FR"/>
              <a:t> </a:t>
            </a:r>
            <a:r>
              <a:rPr lang="fr-FR" err="1"/>
              <a:t>mauris</a:t>
            </a:r>
            <a:r>
              <a:rPr lang="fr-FR"/>
              <a:t> </a:t>
            </a:r>
            <a:r>
              <a:rPr lang="fr-FR" err="1"/>
              <a:t>scelerisque</a:t>
            </a:r>
            <a:r>
              <a:rPr lang="fr-FR"/>
              <a:t> </a:t>
            </a:r>
            <a:r>
              <a:rPr lang="fr-FR" err="1"/>
              <a:t>sed</a:t>
            </a:r>
            <a:r>
              <a:rPr lang="fr-FR"/>
              <a:t>. </a:t>
            </a:r>
            <a:r>
              <a:rPr lang="fr-FR" err="1"/>
              <a:t>Donec</a:t>
            </a:r>
            <a:r>
              <a:rPr lang="fr-FR"/>
              <a:t> </a:t>
            </a:r>
            <a:r>
              <a:rPr lang="fr-FR" err="1"/>
              <a:t>ac</a:t>
            </a:r>
            <a:r>
              <a:rPr lang="fr-FR"/>
              <a:t> </a:t>
            </a:r>
            <a:r>
              <a:rPr lang="fr-FR" err="1"/>
              <a:t>ipsum</a:t>
            </a:r>
            <a:r>
              <a:rPr lang="fr-FR"/>
              <a:t> ut </a:t>
            </a:r>
            <a:r>
              <a:rPr lang="fr-FR" err="1"/>
              <a:t>arcu</a:t>
            </a:r>
            <a:r>
              <a:rPr lang="fr-FR"/>
              <a:t> </a:t>
            </a:r>
            <a:r>
              <a:rPr lang="fr-FR" err="1"/>
              <a:t>dapibus</a:t>
            </a:r>
            <a:r>
              <a:rPr lang="fr-FR"/>
              <a:t> </a:t>
            </a:r>
            <a:r>
              <a:rPr lang="fr-FR" err="1"/>
              <a:t>finibus</a:t>
            </a:r>
            <a:r>
              <a:rPr lang="fr-FR"/>
              <a:t>. Duis </a:t>
            </a:r>
            <a:r>
              <a:rPr lang="fr-FR" err="1"/>
              <a:t>tincidunt</a:t>
            </a:r>
            <a:r>
              <a:rPr lang="fr-FR"/>
              <a:t> </a:t>
            </a:r>
            <a:r>
              <a:rPr lang="fr-FR" err="1"/>
              <a:t>orci</a:t>
            </a:r>
            <a:r>
              <a:rPr lang="fr-FR"/>
              <a:t> in ante </a:t>
            </a:r>
            <a:r>
              <a:rPr lang="fr-FR" err="1"/>
              <a:t>iaculis</a:t>
            </a:r>
            <a:r>
              <a:rPr lang="fr-FR"/>
              <a:t>, </a:t>
            </a:r>
            <a:r>
              <a:rPr lang="fr-FR" err="1"/>
              <a:t>vel</a:t>
            </a:r>
            <a:r>
              <a:rPr lang="fr-FR"/>
              <a:t> </a:t>
            </a:r>
            <a:r>
              <a:rPr lang="fr-FR" err="1"/>
              <a:t>laoreet</a:t>
            </a:r>
            <a:r>
              <a:rPr lang="fr-FR"/>
              <a:t> </a:t>
            </a:r>
            <a:r>
              <a:rPr lang="fr-FR" err="1"/>
              <a:t>lorem</a:t>
            </a:r>
            <a:r>
              <a:rPr lang="fr-FR"/>
              <a:t> </a:t>
            </a:r>
            <a:r>
              <a:rPr lang="fr-FR" err="1"/>
              <a:t>blandit</a:t>
            </a:r>
            <a:r>
              <a:rPr lang="fr-FR"/>
              <a:t>. </a:t>
            </a:r>
            <a:r>
              <a:rPr lang="fr-FR" err="1"/>
              <a:t>Phasellus</a:t>
            </a:r>
            <a:r>
              <a:rPr lang="fr-FR"/>
              <a:t> cursus mi id </a:t>
            </a:r>
            <a:r>
              <a:rPr lang="fr-FR" err="1"/>
              <a:t>sodales</a:t>
            </a:r>
            <a:r>
              <a:rPr lang="fr-FR"/>
              <a:t> </a:t>
            </a:r>
            <a:r>
              <a:rPr lang="fr-FR" err="1"/>
              <a:t>euismod</a:t>
            </a:r>
            <a:r>
              <a:rPr lang="fr-FR"/>
              <a:t>. </a:t>
            </a:r>
            <a:r>
              <a:rPr lang="fr-FR" err="1"/>
              <a:t>Vivamus</a:t>
            </a:r>
            <a:r>
              <a:rPr lang="fr-FR"/>
              <a:t> </a:t>
            </a:r>
            <a:r>
              <a:rPr lang="fr-FR" err="1"/>
              <a:t>venenatis</a:t>
            </a:r>
            <a:r>
              <a:rPr lang="fr-FR"/>
              <a:t> </a:t>
            </a:r>
            <a:r>
              <a:rPr lang="fr-FR" err="1"/>
              <a:t>nisl</a:t>
            </a:r>
            <a:r>
              <a:rPr lang="fr-FR"/>
              <a:t> </a:t>
            </a:r>
            <a:r>
              <a:rPr lang="fr-FR" err="1"/>
              <a:t>sit</a:t>
            </a:r>
            <a:r>
              <a:rPr lang="fr-FR"/>
              <a:t> </a:t>
            </a:r>
            <a:r>
              <a:rPr lang="fr-FR" err="1"/>
              <a:t>amet</a:t>
            </a:r>
            <a:r>
              <a:rPr lang="fr-FR"/>
              <a:t> </a:t>
            </a:r>
            <a:r>
              <a:rPr lang="fr-FR" err="1"/>
              <a:t>lectus</a:t>
            </a:r>
            <a:r>
              <a:rPr lang="fr-FR"/>
              <a:t> </a:t>
            </a:r>
            <a:r>
              <a:rPr lang="fr-FR" err="1"/>
              <a:t>commodo</a:t>
            </a:r>
            <a:r>
              <a:rPr lang="fr-FR"/>
              <a:t> </a:t>
            </a:r>
            <a:r>
              <a:rPr lang="fr-FR" err="1"/>
              <a:t>hendrerit</a:t>
            </a:r>
            <a:r>
              <a:rPr lang="fr-FR"/>
              <a:t>. Sed </a:t>
            </a:r>
            <a:r>
              <a:rPr lang="fr-FR" err="1"/>
              <a:t>hendrerit</a:t>
            </a:r>
            <a:r>
              <a:rPr lang="fr-FR"/>
              <a:t> </a:t>
            </a:r>
            <a:r>
              <a:rPr lang="fr-FR" err="1"/>
              <a:t>velit</a:t>
            </a:r>
            <a:r>
              <a:rPr lang="fr-FR"/>
              <a:t> </a:t>
            </a:r>
            <a:r>
              <a:rPr lang="fr-FR" err="1"/>
              <a:t>quis</a:t>
            </a:r>
            <a:r>
              <a:rPr lang="fr-FR"/>
              <a:t> </a:t>
            </a:r>
            <a:r>
              <a:rPr lang="fr-FR" err="1"/>
              <a:t>justo</a:t>
            </a:r>
            <a:r>
              <a:rPr lang="fr-FR"/>
              <a:t> </a:t>
            </a:r>
            <a:r>
              <a:rPr lang="fr-FR" err="1"/>
              <a:t>commodo</a:t>
            </a:r>
            <a:r>
              <a:rPr lang="fr-FR"/>
              <a:t> </a:t>
            </a:r>
            <a:r>
              <a:rPr lang="fr-FR" err="1"/>
              <a:t>commodo</a:t>
            </a:r>
            <a:r>
              <a:rPr lang="fr-FR"/>
              <a:t>. </a:t>
            </a:r>
            <a:r>
              <a:rPr lang="fr-FR" err="1"/>
              <a:t>Aliquam</a:t>
            </a:r>
            <a:r>
              <a:rPr lang="fr-FR"/>
              <a:t> </a:t>
            </a:r>
            <a:r>
              <a:rPr lang="fr-FR" err="1"/>
              <a:t>hendrerit</a:t>
            </a:r>
            <a:r>
              <a:rPr lang="fr-FR"/>
              <a:t> </a:t>
            </a:r>
            <a:r>
              <a:rPr lang="fr-FR" err="1"/>
              <a:t>varius</a:t>
            </a:r>
            <a:r>
              <a:rPr lang="fr-FR"/>
              <a:t> </a:t>
            </a:r>
            <a:r>
              <a:rPr lang="fr-FR" err="1"/>
              <a:t>consequat</a:t>
            </a:r>
            <a:r>
              <a:rPr lang="fr-FR"/>
              <a:t>. Suspendisse </a:t>
            </a:r>
            <a:r>
              <a:rPr lang="fr-FR" err="1"/>
              <a:t>viverra</a:t>
            </a:r>
            <a:r>
              <a:rPr lang="fr-FR"/>
              <a:t>, </a:t>
            </a:r>
            <a:r>
              <a:rPr lang="fr-FR" err="1"/>
              <a:t>velit</a:t>
            </a:r>
            <a:r>
              <a:rPr lang="fr-FR"/>
              <a:t> </a:t>
            </a:r>
            <a:r>
              <a:rPr lang="fr-FR" err="1"/>
              <a:t>quis</a:t>
            </a:r>
            <a:r>
              <a:rPr lang="fr-FR"/>
              <a:t> porta </a:t>
            </a:r>
            <a:r>
              <a:rPr lang="fr-FR" err="1"/>
              <a:t>imperdiet</a:t>
            </a:r>
            <a:r>
              <a:rPr lang="fr-FR"/>
              <a:t>, diam </a:t>
            </a:r>
            <a:r>
              <a:rPr lang="fr-FR" err="1"/>
              <a:t>purus</a:t>
            </a:r>
            <a:r>
              <a:rPr lang="fr-FR"/>
              <a:t> </a:t>
            </a:r>
            <a:r>
              <a:rPr lang="fr-FR" err="1"/>
              <a:t>posuere</a:t>
            </a:r>
            <a:r>
              <a:rPr lang="fr-FR"/>
              <a:t> </a:t>
            </a:r>
            <a:r>
              <a:rPr lang="fr-FR" err="1"/>
              <a:t>ipsum</a:t>
            </a:r>
            <a:r>
              <a:rPr lang="fr-FR"/>
              <a:t>, </a:t>
            </a:r>
            <a:r>
              <a:rPr lang="fr-FR" err="1"/>
              <a:t>sit</a:t>
            </a:r>
            <a:r>
              <a:rPr lang="fr-FR"/>
              <a:t> </a:t>
            </a:r>
            <a:r>
              <a:rPr lang="fr-FR" err="1"/>
              <a:t>amet</a:t>
            </a:r>
            <a:r>
              <a:rPr lang="fr-FR"/>
              <a:t> </a:t>
            </a:r>
            <a:r>
              <a:rPr lang="fr-FR" err="1"/>
              <a:t>ullamcorper</a:t>
            </a:r>
            <a:r>
              <a:rPr lang="fr-FR"/>
              <a:t> </a:t>
            </a:r>
            <a:r>
              <a:rPr lang="fr-FR" err="1"/>
              <a:t>eros</a:t>
            </a:r>
            <a:r>
              <a:rPr lang="fr-FR"/>
              <a:t> </a:t>
            </a:r>
            <a:r>
              <a:rPr lang="fr-FR" err="1"/>
              <a:t>risus</a:t>
            </a:r>
            <a:r>
              <a:rPr lang="fr-FR"/>
              <a:t> </a:t>
            </a:r>
            <a:r>
              <a:rPr lang="fr-FR" err="1"/>
              <a:t>quis</a:t>
            </a:r>
            <a:r>
              <a:rPr lang="fr-FR"/>
              <a:t> </a:t>
            </a:r>
            <a:r>
              <a:rPr lang="fr-FR" err="1"/>
              <a:t>urna</a:t>
            </a:r>
            <a:r>
              <a:rPr lang="fr-FR"/>
              <a:t>.</a:t>
            </a:r>
          </a:p>
          <a:p>
            <a:pPr lvl="0"/>
            <a:r>
              <a:rPr lang="fr-FR" err="1"/>
              <a:t>Maecenas</a:t>
            </a:r>
            <a:r>
              <a:rPr lang="fr-FR"/>
              <a:t> </a:t>
            </a:r>
            <a:r>
              <a:rPr lang="fr-FR" err="1"/>
              <a:t>faucibus</a:t>
            </a:r>
            <a:r>
              <a:rPr lang="fr-FR"/>
              <a:t> </a:t>
            </a:r>
            <a:r>
              <a:rPr lang="fr-FR" err="1"/>
              <a:t>consequat</a:t>
            </a:r>
            <a:r>
              <a:rPr lang="fr-FR"/>
              <a:t> diam eu </a:t>
            </a:r>
            <a:r>
              <a:rPr lang="fr-FR" err="1"/>
              <a:t>molestie</a:t>
            </a:r>
            <a:r>
              <a:rPr lang="fr-FR"/>
              <a:t>. </a:t>
            </a:r>
            <a:r>
              <a:rPr lang="fr-FR" err="1"/>
              <a:t>Nulla</a:t>
            </a:r>
            <a:r>
              <a:rPr lang="fr-FR"/>
              <a:t> nec </a:t>
            </a:r>
            <a:r>
              <a:rPr lang="fr-FR" err="1"/>
              <a:t>ultrices</a:t>
            </a:r>
            <a:r>
              <a:rPr lang="fr-FR"/>
              <a:t> </a:t>
            </a:r>
            <a:r>
              <a:rPr lang="fr-FR" err="1"/>
              <a:t>mauris</a:t>
            </a:r>
            <a:r>
              <a:rPr lang="fr-FR"/>
              <a:t>. </a:t>
            </a:r>
            <a:r>
              <a:rPr lang="fr-FR" err="1"/>
              <a:t>Mauris</a:t>
            </a:r>
            <a:r>
              <a:rPr lang="fr-FR"/>
              <a:t> </a:t>
            </a:r>
            <a:r>
              <a:rPr lang="fr-FR" err="1"/>
              <a:t>sit</a:t>
            </a:r>
            <a:r>
              <a:rPr lang="fr-FR"/>
              <a:t> </a:t>
            </a:r>
            <a:r>
              <a:rPr lang="fr-FR" err="1"/>
              <a:t>amet</a:t>
            </a:r>
            <a:r>
              <a:rPr lang="fr-FR"/>
              <a:t> </a:t>
            </a:r>
            <a:r>
              <a:rPr lang="fr-FR" err="1"/>
              <a:t>pellentesque</a:t>
            </a:r>
            <a:r>
              <a:rPr lang="fr-FR"/>
              <a:t> </a:t>
            </a:r>
            <a:r>
              <a:rPr lang="fr-FR" err="1"/>
              <a:t>purus</a:t>
            </a:r>
            <a:r>
              <a:rPr lang="fr-FR"/>
              <a:t>, </a:t>
            </a:r>
            <a:r>
              <a:rPr lang="fr-FR" err="1"/>
              <a:t>ac</a:t>
            </a:r>
            <a:r>
              <a:rPr lang="fr-FR"/>
              <a:t> </a:t>
            </a:r>
            <a:r>
              <a:rPr lang="fr-FR" err="1"/>
              <a:t>pellentesque</a:t>
            </a:r>
            <a:r>
              <a:rPr lang="fr-FR"/>
              <a:t> </a:t>
            </a:r>
            <a:r>
              <a:rPr lang="fr-FR" err="1"/>
              <a:t>felis</a:t>
            </a:r>
            <a:r>
              <a:rPr lang="fr-FR"/>
              <a:t>. In a </a:t>
            </a:r>
            <a:r>
              <a:rPr lang="fr-FR" err="1"/>
              <a:t>gravida</a:t>
            </a:r>
            <a:r>
              <a:rPr lang="fr-FR"/>
              <a:t> </a:t>
            </a:r>
            <a:r>
              <a:rPr lang="fr-FR" err="1"/>
              <a:t>justo</a:t>
            </a:r>
            <a:r>
              <a:rPr lang="fr-FR"/>
              <a:t>, </a:t>
            </a:r>
            <a:r>
              <a:rPr lang="fr-FR" err="1"/>
              <a:t>vel</a:t>
            </a:r>
            <a:r>
              <a:rPr lang="fr-FR"/>
              <a:t> </a:t>
            </a:r>
            <a:r>
              <a:rPr lang="fr-FR" err="1"/>
              <a:t>efficitur</a:t>
            </a:r>
            <a:r>
              <a:rPr lang="fr-FR"/>
              <a:t> </a:t>
            </a:r>
            <a:r>
              <a:rPr lang="fr-FR" err="1"/>
              <a:t>quam</a:t>
            </a:r>
            <a:r>
              <a:rPr lang="fr-FR"/>
              <a:t>. Ut </a:t>
            </a:r>
            <a:r>
              <a:rPr lang="fr-FR" err="1"/>
              <a:t>pulvinar</a:t>
            </a:r>
            <a:r>
              <a:rPr lang="fr-FR"/>
              <a:t> </a:t>
            </a:r>
            <a:r>
              <a:rPr lang="fr-FR" err="1"/>
              <a:t>turpis</a:t>
            </a:r>
            <a:r>
              <a:rPr lang="fr-FR"/>
              <a:t> ut </a:t>
            </a:r>
            <a:r>
              <a:rPr lang="fr-FR" err="1"/>
              <a:t>egestas</a:t>
            </a:r>
            <a:r>
              <a:rPr lang="fr-FR"/>
              <a:t> </a:t>
            </a:r>
            <a:r>
              <a:rPr lang="fr-FR" err="1"/>
              <a:t>pharetra</a:t>
            </a:r>
            <a:r>
              <a:rPr lang="fr-FR"/>
              <a:t>. Ut </a:t>
            </a:r>
            <a:r>
              <a:rPr lang="fr-FR" err="1"/>
              <a:t>fringilla</a:t>
            </a:r>
            <a:r>
              <a:rPr lang="fr-FR"/>
              <a:t> </a:t>
            </a:r>
            <a:r>
              <a:rPr lang="fr-FR" err="1"/>
              <a:t>dui</a:t>
            </a:r>
            <a:r>
              <a:rPr lang="fr-FR"/>
              <a:t> </a:t>
            </a:r>
            <a:r>
              <a:rPr lang="fr-FR" err="1"/>
              <a:t>sed</a:t>
            </a:r>
            <a:r>
              <a:rPr lang="fr-FR"/>
              <a:t> </a:t>
            </a:r>
            <a:r>
              <a:rPr lang="fr-FR" err="1"/>
              <a:t>lacus</a:t>
            </a:r>
            <a:r>
              <a:rPr lang="fr-FR"/>
              <a:t> </a:t>
            </a:r>
            <a:r>
              <a:rPr lang="fr-FR" err="1"/>
              <a:t>sodales</a:t>
            </a:r>
            <a:r>
              <a:rPr lang="fr-FR"/>
              <a:t> </a:t>
            </a:r>
            <a:r>
              <a:rPr lang="fr-FR" err="1"/>
              <a:t>facilisis</a:t>
            </a:r>
            <a:r>
              <a:rPr lang="fr-FR"/>
              <a:t>. </a:t>
            </a:r>
            <a:r>
              <a:rPr lang="fr-FR" err="1"/>
              <a:t>Proin</a:t>
            </a:r>
            <a:r>
              <a:rPr lang="fr-FR"/>
              <a:t> at </a:t>
            </a:r>
            <a:r>
              <a:rPr lang="fr-FR" err="1"/>
              <a:t>neque</a:t>
            </a:r>
            <a:r>
              <a:rPr lang="fr-FR"/>
              <a:t> </a:t>
            </a:r>
            <a:r>
              <a:rPr lang="fr-FR" err="1"/>
              <a:t>lectus</a:t>
            </a:r>
            <a:r>
              <a:rPr lang="fr-FR"/>
              <a:t>. Duis </a:t>
            </a:r>
            <a:r>
              <a:rPr lang="fr-FR" err="1"/>
              <a:t>quis</a:t>
            </a:r>
            <a:r>
              <a:rPr lang="fr-FR"/>
              <a:t> nunc massa. </a:t>
            </a:r>
            <a:r>
              <a:rPr lang="fr-FR" err="1"/>
              <a:t>Quisque</a:t>
            </a:r>
            <a:r>
              <a:rPr lang="fr-FR"/>
              <a:t> </a:t>
            </a:r>
            <a:r>
              <a:rPr lang="fr-FR" err="1"/>
              <a:t>consectetur</a:t>
            </a:r>
            <a:r>
              <a:rPr lang="fr-FR"/>
              <a:t> </a:t>
            </a:r>
            <a:r>
              <a:rPr lang="fr-FR" err="1"/>
              <a:t>viverra</a:t>
            </a:r>
            <a:r>
              <a:rPr lang="fr-FR"/>
              <a:t> </a:t>
            </a:r>
            <a:r>
              <a:rPr lang="fr-FR" err="1"/>
              <a:t>pellentesque</a:t>
            </a:r>
            <a:r>
              <a:rPr lang="fr-FR"/>
              <a:t>. </a:t>
            </a:r>
            <a:r>
              <a:rPr lang="fr-FR" err="1"/>
              <a:t>Curabitur</a:t>
            </a:r>
            <a:r>
              <a:rPr lang="fr-FR"/>
              <a:t> </a:t>
            </a:r>
            <a:r>
              <a:rPr lang="fr-FR" err="1"/>
              <a:t>varius</a:t>
            </a:r>
            <a:r>
              <a:rPr lang="fr-FR"/>
              <a:t> ex et </a:t>
            </a:r>
            <a:r>
              <a:rPr lang="fr-FR" err="1"/>
              <a:t>velit</a:t>
            </a:r>
            <a:r>
              <a:rPr lang="fr-FR"/>
              <a:t> </a:t>
            </a:r>
            <a:r>
              <a:rPr lang="fr-FR" err="1"/>
              <a:t>imperdiet</a:t>
            </a:r>
            <a:r>
              <a:rPr lang="fr-FR"/>
              <a:t> </a:t>
            </a:r>
            <a:r>
              <a:rPr lang="fr-FR" err="1"/>
              <a:t>venenatis</a:t>
            </a:r>
            <a:r>
              <a:rPr lang="fr-FR"/>
              <a:t>.</a:t>
            </a:r>
          </a:p>
          <a:p>
            <a:pPr lvl="0"/>
            <a:r>
              <a:rPr lang="fr-FR" err="1"/>
              <a:t>Etiam</a:t>
            </a:r>
            <a:r>
              <a:rPr lang="fr-FR"/>
              <a:t> </a:t>
            </a:r>
            <a:r>
              <a:rPr lang="fr-FR" err="1"/>
              <a:t>ac</a:t>
            </a:r>
            <a:r>
              <a:rPr lang="fr-FR"/>
              <a:t> mi non </a:t>
            </a:r>
            <a:r>
              <a:rPr lang="fr-FR" err="1"/>
              <a:t>tellus</a:t>
            </a:r>
            <a:r>
              <a:rPr lang="fr-FR"/>
              <a:t> </a:t>
            </a:r>
            <a:r>
              <a:rPr lang="fr-FR" err="1"/>
              <a:t>vulputate</a:t>
            </a:r>
            <a:r>
              <a:rPr lang="fr-FR"/>
              <a:t> mollis </a:t>
            </a:r>
            <a:r>
              <a:rPr lang="fr-FR" err="1"/>
              <a:t>sed</a:t>
            </a:r>
            <a:r>
              <a:rPr lang="fr-FR"/>
              <a:t> nec </a:t>
            </a:r>
            <a:r>
              <a:rPr lang="fr-FR" err="1"/>
              <a:t>arcu</a:t>
            </a:r>
            <a:r>
              <a:rPr lang="fr-FR"/>
              <a:t>. In in </a:t>
            </a:r>
            <a:r>
              <a:rPr lang="fr-FR" err="1"/>
              <a:t>risus</a:t>
            </a:r>
            <a:r>
              <a:rPr lang="fr-FR"/>
              <a:t> at </a:t>
            </a:r>
            <a:r>
              <a:rPr lang="fr-FR" err="1"/>
              <a:t>nisl</a:t>
            </a:r>
            <a:r>
              <a:rPr lang="fr-FR"/>
              <a:t> </a:t>
            </a:r>
            <a:r>
              <a:rPr lang="fr-FR" err="1"/>
              <a:t>ullamcorper</a:t>
            </a:r>
            <a:r>
              <a:rPr lang="fr-FR"/>
              <a:t> </a:t>
            </a:r>
            <a:r>
              <a:rPr lang="fr-FR" err="1"/>
              <a:t>consequat</a:t>
            </a:r>
            <a:r>
              <a:rPr lang="fr-FR"/>
              <a:t>. </a:t>
            </a:r>
            <a:r>
              <a:rPr lang="fr-FR" err="1"/>
              <a:t>Aliquam</a:t>
            </a:r>
            <a:r>
              <a:rPr lang="fr-FR"/>
              <a:t> tristique mollis magna eu </a:t>
            </a:r>
            <a:r>
              <a:rPr lang="fr-FR" err="1"/>
              <a:t>euismod</a:t>
            </a:r>
            <a:r>
              <a:rPr lang="fr-FR"/>
              <a:t>. </a:t>
            </a:r>
            <a:r>
              <a:rPr lang="fr-FR" err="1"/>
              <a:t>Integer</a:t>
            </a:r>
            <a:r>
              <a:rPr lang="fr-FR"/>
              <a:t> </a:t>
            </a:r>
            <a:r>
              <a:rPr lang="fr-FR" err="1"/>
              <a:t>ac</a:t>
            </a:r>
            <a:r>
              <a:rPr lang="fr-FR"/>
              <a:t> </a:t>
            </a:r>
            <a:r>
              <a:rPr lang="fr-FR" err="1"/>
              <a:t>auctor</a:t>
            </a:r>
            <a:r>
              <a:rPr lang="fr-FR"/>
              <a:t> diam. </a:t>
            </a:r>
            <a:r>
              <a:rPr lang="fr-FR" err="1"/>
              <a:t>Pellentesque</a:t>
            </a:r>
            <a:r>
              <a:rPr lang="fr-FR"/>
              <a:t> </a:t>
            </a:r>
            <a:r>
              <a:rPr lang="fr-FR" err="1"/>
              <a:t>scelerisque</a:t>
            </a:r>
            <a:r>
              <a:rPr lang="fr-FR"/>
              <a:t> </a:t>
            </a:r>
            <a:r>
              <a:rPr lang="fr-FR" err="1"/>
              <a:t>nisi</a:t>
            </a:r>
            <a:r>
              <a:rPr lang="fr-FR"/>
              <a:t> </a:t>
            </a:r>
            <a:r>
              <a:rPr lang="fr-FR" err="1"/>
              <a:t>commodo</a:t>
            </a:r>
            <a:r>
              <a:rPr lang="fr-FR"/>
              <a:t>, bibendum </a:t>
            </a:r>
            <a:r>
              <a:rPr lang="fr-FR" err="1"/>
              <a:t>orci</a:t>
            </a:r>
            <a:r>
              <a:rPr lang="fr-FR"/>
              <a:t> </a:t>
            </a:r>
            <a:r>
              <a:rPr lang="fr-FR" err="1"/>
              <a:t>vel</a:t>
            </a:r>
            <a:r>
              <a:rPr lang="fr-FR"/>
              <a:t>, </a:t>
            </a:r>
            <a:r>
              <a:rPr lang="fr-FR" err="1"/>
              <a:t>scelerisque</a:t>
            </a:r>
            <a:r>
              <a:rPr lang="fr-FR"/>
              <a:t> </a:t>
            </a:r>
            <a:r>
              <a:rPr lang="fr-FR" err="1"/>
              <a:t>purus</a:t>
            </a:r>
            <a:r>
              <a:rPr lang="fr-FR"/>
              <a:t>. </a:t>
            </a:r>
            <a:r>
              <a:rPr lang="fr-FR" err="1"/>
              <a:t>Quisque</a:t>
            </a:r>
            <a:r>
              <a:rPr lang="fr-FR"/>
              <a:t> a </a:t>
            </a:r>
            <a:r>
              <a:rPr lang="fr-FR" err="1"/>
              <a:t>faucibus</a:t>
            </a:r>
            <a:r>
              <a:rPr lang="fr-FR"/>
              <a:t> </a:t>
            </a:r>
            <a:r>
              <a:rPr lang="fr-FR" err="1"/>
              <a:t>lacus</a:t>
            </a:r>
            <a:r>
              <a:rPr lang="fr-FR"/>
              <a:t>. Sed </a:t>
            </a:r>
            <a:r>
              <a:rPr lang="fr-FR" err="1"/>
              <a:t>sit</a:t>
            </a:r>
            <a:r>
              <a:rPr lang="fr-FR"/>
              <a:t> </a:t>
            </a:r>
            <a:r>
              <a:rPr lang="fr-FR" err="1"/>
              <a:t>amet</a:t>
            </a:r>
            <a:r>
              <a:rPr lang="fr-FR"/>
              <a:t> </a:t>
            </a:r>
            <a:r>
              <a:rPr lang="fr-FR" err="1"/>
              <a:t>facilisis</a:t>
            </a:r>
            <a:r>
              <a:rPr lang="fr-FR"/>
              <a:t> </a:t>
            </a:r>
            <a:r>
              <a:rPr lang="fr-FR" err="1"/>
              <a:t>sapien</a:t>
            </a:r>
            <a:r>
              <a:rPr lang="fr-FR"/>
              <a:t>. </a:t>
            </a:r>
            <a:r>
              <a:rPr lang="fr-FR" err="1"/>
              <a:t>Donec</a:t>
            </a:r>
            <a:r>
              <a:rPr lang="fr-FR"/>
              <a:t> </a:t>
            </a:r>
            <a:r>
              <a:rPr lang="fr-FR" err="1"/>
              <a:t>lobortis</a:t>
            </a:r>
            <a:r>
              <a:rPr lang="fr-FR"/>
              <a:t> </a:t>
            </a:r>
            <a:r>
              <a:rPr lang="fr-FR" err="1"/>
              <a:t>nulla</a:t>
            </a:r>
            <a:r>
              <a:rPr lang="fr-FR"/>
              <a:t> </a:t>
            </a:r>
            <a:r>
              <a:rPr lang="fr-FR" err="1"/>
              <a:t>vel</a:t>
            </a:r>
            <a:r>
              <a:rPr lang="fr-FR"/>
              <a:t> </a:t>
            </a:r>
            <a:r>
              <a:rPr lang="fr-FR" err="1"/>
              <a:t>accumsan</a:t>
            </a:r>
            <a:r>
              <a:rPr lang="fr-FR"/>
              <a:t> </a:t>
            </a:r>
            <a:r>
              <a:rPr lang="fr-FR" err="1"/>
              <a:t>accumsan</a:t>
            </a:r>
            <a:r>
              <a:rPr lang="fr-FR"/>
              <a:t>. </a:t>
            </a:r>
            <a:r>
              <a:rPr lang="fr-FR" err="1"/>
              <a:t>Aliquam</a:t>
            </a:r>
            <a:r>
              <a:rPr lang="fr-FR"/>
              <a:t> eu </a:t>
            </a:r>
            <a:r>
              <a:rPr lang="fr-FR" err="1"/>
              <a:t>accumsan</a:t>
            </a:r>
            <a:r>
              <a:rPr lang="fr-FR"/>
              <a:t> </a:t>
            </a:r>
            <a:r>
              <a:rPr lang="fr-FR" err="1"/>
              <a:t>quam</a:t>
            </a:r>
            <a:r>
              <a:rPr lang="fr-FR"/>
              <a:t>. </a:t>
            </a:r>
            <a:r>
              <a:rPr lang="fr-FR" err="1"/>
              <a:t>Donec</a:t>
            </a:r>
            <a:r>
              <a:rPr lang="fr-FR"/>
              <a:t> id </a:t>
            </a:r>
            <a:r>
              <a:rPr lang="fr-FR" err="1"/>
              <a:t>arcu</a:t>
            </a:r>
            <a:r>
              <a:rPr lang="fr-FR"/>
              <a:t> libero. </a:t>
            </a:r>
            <a:r>
              <a:rPr lang="fr-FR" err="1"/>
              <a:t>Vivamus</a:t>
            </a:r>
            <a:r>
              <a:rPr lang="fr-FR"/>
              <a:t> ante </a:t>
            </a:r>
            <a:r>
              <a:rPr lang="fr-FR" err="1"/>
              <a:t>nisl</a:t>
            </a:r>
            <a:r>
              <a:rPr lang="fr-FR"/>
              <a:t>, cursus eu </a:t>
            </a:r>
            <a:r>
              <a:rPr lang="fr-FR" err="1"/>
              <a:t>vestibulum</a:t>
            </a:r>
            <a:r>
              <a:rPr lang="fr-FR"/>
              <a:t> </a:t>
            </a:r>
            <a:r>
              <a:rPr lang="fr-FR" err="1"/>
              <a:t>eget</a:t>
            </a:r>
            <a:r>
              <a:rPr lang="fr-FR"/>
              <a:t>, </a:t>
            </a:r>
            <a:r>
              <a:rPr lang="fr-FR" err="1"/>
              <a:t>vulputate</a:t>
            </a:r>
            <a:r>
              <a:rPr lang="fr-FR"/>
              <a:t> vitae est. Class </a:t>
            </a:r>
            <a:r>
              <a:rPr lang="fr-FR" err="1"/>
              <a:t>aptent</a:t>
            </a:r>
            <a:r>
              <a:rPr lang="fr-FR"/>
              <a:t> </a:t>
            </a:r>
            <a:r>
              <a:rPr lang="fr-FR" err="1"/>
              <a:t>taciti</a:t>
            </a:r>
            <a:r>
              <a:rPr lang="fr-FR"/>
              <a:t> </a:t>
            </a:r>
            <a:r>
              <a:rPr lang="fr-FR" err="1"/>
              <a:t>sociosqu</a:t>
            </a:r>
            <a:r>
              <a:rPr lang="fr-FR"/>
              <a:t> ad </a:t>
            </a:r>
            <a:r>
              <a:rPr lang="fr-FR" err="1"/>
              <a:t>litora</a:t>
            </a:r>
            <a:r>
              <a:rPr lang="fr-FR"/>
              <a:t> </a:t>
            </a:r>
            <a:r>
              <a:rPr lang="fr-FR" err="1"/>
              <a:t>torquent</a:t>
            </a:r>
            <a:r>
              <a:rPr lang="fr-FR"/>
              <a:t> per </a:t>
            </a:r>
            <a:r>
              <a:rPr lang="fr-FR" err="1"/>
              <a:t>conubia</a:t>
            </a:r>
            <a:r>
              <a:rPr lang="fr-FR"/>
              <a:t> </a:t>
            </a:r>
            <a:r>
              <a:rPr lang="fr-FR" err="1"/>
              <a:t>nostra</a:t>
            </a:r>
            <a:r>
              <a:rPr lang="fr-FR"/>
              <a:t>, per </a:t>
            </a:r>
            <a:r>
              <a:rPr lang="fr-FR" err="1"/>
              <a:t>inceptos</a:t>
            </a:r>
            <a:r>
              <a:rPr lang="fr-FR"/>
              <a:t> </a:t>
            </a:r>
            <a:r>
              <a:rPr lang="fr-FR" err="1"/>
              <a:t>himenaeos</a:t>
            </a:r>
            <a:r>
              <a:rPr lang="fr-FR"/>
              <a:t>.</a:t>
            </a:r>
          </a:p>
        </p:txBody>
      </p:sp>
      <p:sp>
        <p:nvSpPr>
          <p:cNvPr id="15" name="Titre 14">
            <a:extLst>
              <a:ext uri="{FF2B5EF4-FFF2-40B4-BE49-F238E27FC236}">
                <a16:creationId xmlns:a16="http://schemas.microsoft.com/office/drawing/2014/main" id="{8C71B693-80B1-40E0-8AAF-959DA14E1A71}"/>
              </a:ext>
            </a:extLst>
          </p:cNvPr>
          <p:cNvSpPr>
            <a:spLocks noGrp="1"/>
          </p:cNvSpPr>
          <p:nvPr>
            <p:ph type="title" hasCustomPrompt="1"/>
          </p:nvPr>
        </p:nvSpPr>
        <p:spPr>
          <a:xfrm>
            <a:off x="413204" y="1024141"/>
            <a:ext cx="3701595" cy="4396622"/>
          </a:xfrm>
          <a:noFill/>
        </p:spPr>
        <p:txBody>
          <a:bodyPr wrap="square" lIns="0" tIns="0" rIns="0" bIns="0" numCol="2" spcCol="252000" rtlCol="0" anchor="t">
            <a:noAutofit/>
          </a:bodyPr>
          <a:lstStyle>
            <a:lvl1pPr>
              <a:lnSpc>
                <a:spcPct val="150000"/>
              </a:lnSpc>
              <a:defRPr lang="fr-CH" sz="1500">
                <a:solidFill>
                  <a:schemeClr val="bg1"/>
                </a:solidFill>
                <a:ea typeface="+mn-ea"/>
                <a:cs typeface="+mn-cs"/>
              </a:defRPr>
            </a:lvl1pPr>
          </a:lstStyle>
          <a:p>
            <a:pPr marL="0" lvl="0"/>
            <a:r>
              <a:rPr lang="fr-FR" err="1"/>
              <a:t>References</a:t>
            </a:r>
            <a:r>
              <a:rPr lang="fr-FR"/>
              <a:t> of the </a:t>
            </a:r>
            <a:r>
              <a:rPr lang="fr-FR" err="1"/>
              <a:t>project</a:t>
            </a:r>
            <a:r>
              <a:rPr lang="fr-FR"/>
              <a:t> </a:t>
            </a:r>
            <a:r>
              <a:rPr lang="fr-FR" err="1"/>
              <a:t>here</a:t>
            </a:r>
            <a:endParaRPr lang="fr-FR"/>
          </a:p>
        </p:txBody>
      </p:sp>
      <p:sp>
        <p:nvSpPr>
          <p:cNvPr id="26" name="Espace réservé de la date 2">
            <a:extLst>
              <a:ext uri="{FF2B5EF4-FFF2-40B4-BE49-F238E27FC236}">
                <a16:creationId xmlns:a16="http://schemas.microsoft.com/office/drawing/2014/main" id="{391D1216-D4C5-0C43-B61D-A3D2AE391E48}"/>
              </a:ext>
            </a:extLst>
          </p:cNvPr>
          <p:cNvSpPr>
            <a:spLocks noGrp="1"/>
          </p:cNvSpPr>
          <p:nvPr>
            <p:ph type="dt" sz="half" idx="10"/>
          </p:nvPr>
        </p:nvSpPr>
        <p:spPr>
          <a:xfrm>
            <a:off x="10342526" y="6352738"/>
            <a:ext cx="720000" cy="216000"/>
          </a:xfrm>
          <a:prstGeom prst="rect">
            <a:avLst/>
          </a:prstGeom>
        </p:spPr>
        <p:txBody>
          <a:bodyPr vert="horz" lIns="0" tIns="0" rIns="0" bIns="0" rtlCol="0" anchor="ctr"/>
          <a:lstStyle>
            <a:lvl1pPr>
              <a:defRPr lang="fr-CH" sz="800" smtClean="0">
                <a:solidFill>
                  <a:schemeClr val="accent2"/>
                </a:solidFill>
              </a:defRPr>
            </a:lvl1pPr>
          </a:lstStyle>
          <a:p>
            <a:fld id="{008A45D1-123F-4BCB-B178-33F360804B36}" type="datetime1">
              <a:rPr lang="fr-CH" smtClean="0"/>
              <a:t>11.12.2024</a:t>
            </a:fld>
            <a:endParaRPr lang="fr-CH"/>
          </a:p>
        </p:txBody>
      </p:sp>
      <p:sp>
        <p:nvSpPr>
          <p:cNvPr id="27" name="Espace réservé du pied de page 3">
            <a:extLst>
              <a:ext uri="{FF2B5EF4-FFF2-40B4-BE49-F238E27FC236}">
                <a16:creationId xmlns:a16="http://schemas.microsoft.com/office/drawing/2014/main" id="{F5E42A57-C230-664A-8406-6139C7D64BAA}"/>
              </a:ext>
            </a:extLst>
          </p:cNvPr>
          <p:cNvSpPr>
            <a:spLocks noGrp="1"/>
          </p:cNvSpPr>
          <p:nvPr>
            <p:ph type="ftr" sz="quarter" idx="11"/>
          </p:nvPr>
        </p:nvSpPr>
        <p:spPr>
          <a:xfrm>
            <a:off x="2065651" y="6352737"/>
            <a:ext cx="2153058" cy="215999"/>
          </a:xfrm>
          <a:prstGeom prst="rect">
            <a:avLst/>
          </a:prstGeom>
        </p:spPr>
        <p:txBody>
          <a:bodyPr vert="horz" lIns="0" tIns="0" rIns="0" bIns="0" rtlCol="0" anchor="ctr"/>
          <a:lstStyle>
            <a:lvl1pPr algn="l">
              <a:defRPr lang="fr-CH" sz="800">
                <a:solidFill>
                  <a:schemeClr val="accent6"/>
                </a:solidFill>
              </a:defRPr>
            </a:lvl1pPr>
          </a:lstStyle>
          <a:p>
            <a:endParaRPr lang="fr-CH"/>
          </a:p>
        </p:txBody>
      </p:sp>
      <p:pic>
        <p:nvPicPr>
          <p:cNvPr id="29" name="Image 28">
            <a:extLst>
              <a:ext uri="{FF2B5EF4-FFF2-40B4-BE49-F238E27FC236}">
                <a16:creationId xmlns:a16="http://schemas.microsoft.com/office/drawing/2014/main" id="{3219E7DC-2852-3640-8996-994A18C10E8A}"/>
              </a:ext>
            </a:extLst>
          </p:cNvPr>
          <p:cNvPicPr>
            <a:picLocks noChangeAspect="1"/>
          </p:cNvPicPr>
          <p:nvPr/>
        </p:nvPicPr>
        <p:blipFill>
          <a:blip r:embed="rId2"/>
          <a:stretch>
            <a:fillRect/>
          </a:stretch>
        </p:blipFill>
        <p:spPr>
          <a:xfrm>
            <a:off x="11289644" y="6430639"/>
            <a:ext cx="78256" cy="60197"/>
          </a:xfrm>
          <a:prstGeom prst="rect">
            <a:avLst/>
          </a:prstGeom>
        </p:spPr>
      </p:pic>
      <p:pic>
        <p:nvPicPr>
          <p:cNvPr id="31" name="Image 30" descr="Une image contenant texte&#10;&#10;Description générée automatiquement">
            <a:extLst>
              <a:ext uri="{FF2B5EF4-FFF2-40B4-BE49-F238E27FC236}">
                <a16:creationId xmlns:a16="http://schemas.microsoft.com/office/drawing/2014/main" id="{30453EA0-ABA6-214F-AB0E-B15B60DF190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5994" y="6232074"/>
            <a:ext cx="1006114" cy="457325"/>
          </a:xfrm>
          <a:prstGeom prst="rect">
            <a:avLst/>
          </a:prstGeom>
        </p:spPr>
      </p:pic>
      <p:cxnSp>
        <p:nvCxnSpPr>
          <p:cNvPr id="35" name="Connecteur droit 34">
            <a:extLst>
              <a:ext uri="{FF2B5EF4-FFF2-40B4-BE49-F238E27FC236}">
                <a16:creationId xmlns:a16="http://schemas.microsoft.com/office/drawing/2014/main" id="{C03EABAC-FE3A-F646-BDA6-A824A001F6C9}"/>
              </a:ext>
            </a:extLst>
          </p:cNvPr>
          <p:cNvCxnSpPr>
            <a:cxnSpLocks/>
          </p:cNvCxnSpPr>
          <p:nvPr/>
        </p:nvCxnSpPr>
        <p:spPr>
          <a:xfrm>
            <a:off x="407988" y="666347"/>
            <a:ext cx="1137602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7502DAF1-0839-9949-8642-C9A3759B7F38}"/>
              </a:ext>
            </a:extLst>
          </p:cNvPr>
          <p:cNvCxnSpPr/>
          <p:nvPr/>
        </p:nvCxnSpPr>
        <p:spPr>
          <a:xfrm>
            <a:off x="413582" y="6200775"/>
            <a:ext cx="1137043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Titre 14">
            <a:extLst>
              <a:ext uri="{FF2B5EF4-FFF2-40B4-BE49-F238E27FC236}">
                <a16:creationId xmlns:a16="http://schemas.microsoft.com/office/drawing/2014/main" id="{F7E62E6C-91A5-9441-A84A-286A00436688}"/>
              </a:ext>
            </a:extLst>
          </p:cNvPr>
          <p:cNvSpPr txBox="1">
            <a:spLocks/>
          </p:cNvSpPr>
          <p:nvPr/>
        </p:nvSpPr>
        <p:spPr>
          <a:xfrm>
            <a:off x="4918702" y="1024141"/>
            <a:ext cx="5904469" cy="413096"/>
          </a:xfrm>
          <a:prstGeom prst="rect">
            <a:avLst/>
          </a:prstGeom>
          <a:noFill/>
        </p:spPr>
        <p:txBody>
          <a:bodyPr vert="horz" wrap="square" lIns="0" tIns="0" rIns="0" bIns="0" numCol="2" spcCol="252000" rtlCol="0" anchor="t">
            <a:noAutofit/>
          </a:bodyPr>
          <a:lstStyle>
            <a:lvl1pPr algn="l" defTabSz="914400" rtl="0" eaLnBrk="1" latinLnBrk="0" hangingPunct="1">
              <a:lnSpc>
                <a:spcPct val="150000"/>
              </a:lnSpc>
              <a:spcBef>
                <a:spcPct val="0"/>
              </a:spcBef>
              <a:buNone/>
              <a:defRPr lang="fr-CH" sz="1500" b="0" kern="1200">
                <a:solidFill>
                  <a:schemeClr val="bg1"/>
                </a:solidFill>
                <a:latin typeface="Kessler Display" panose="02000000000000000000" pitchFamily="2" charset="0"/>
                <a:ea typeface="+mn-ea"/>
                <a:cs typeface="+mn-cs"/>
              </a:defRPr>
            </a:lvl1pPr>
          </a:lstStyle>
          <a:p>
            <a:r>
              <a:rPr lang="fr-FR" b="0" i="0" err="1">
                <a:solidFill>
                  <a:schemeClr val="accent2"/>
                </a:solidFill>
                <a:latin typeface="Garamond" panose="02020404030301010803" pitchFamily="18" charset="0"/>
              </a:rPr>
              <a:t>Dear</a:t>
            </a:r>
            <a:r>
              <a:rPr lang="fr-FR" b="0" i="0">
                <a:solidFill>
                  <a:schemeClr val="accent2"/>
                </a:solidFill>
                <a:latin typeface="Garamond" panose="02020404030301010803" pitchFamily="18" charset="0"/>
              </a:rPr>
              <a:t> Client</a:t>
            </a:r>
          </a:p>
        </p:txBody>
      </p:sp>
      <p:sp>
        <p:nvSpPr>
          <p:cNvPr id="14" name="Espace réservé du numéro de diapositive 4">
            <a:extLst>
              <a:ext uri="{FF2B5EF4-FFF2-40B4-BE49-F238E27FC236}">
                <a16:creationId xmlns:a16="http://schemas.microsoft.com/office/drawing/2014/main" id="{D337DAC5-079F-0A4D-AFD6-8038B56E043E}"/>
              </a:ext>
            </a:extLst>
          </p:cNvPr>
          <p:cNvSpPr>
            <a:spLocks noGrp="1"/>
          </p:cNvSpPr>
          <p:nvPr>
            <p:ph type="sldNum" sz="quarter" idx="12"/>
          </p:nvPr>
        </p:nvSpPr>
        <p:spPr>
          <a:xfrm>
            <a:off x="11595018" y="6345238"/>
            <a:ext cx="183400" cy="216000"/>
          </a:xfrm>
          <a:prstGeom prst="rect">
            <a:avLst/>
          </a:prstGeom>
        </p:spPr>
        <p:txBody>
          <a:bodyPr vert="horz" lIns="0" tIns="0" rIns="0" bIns="0" rtlCol="0" anchor="ctr"/>
          <a:lstStyle>
            <a:lvl1pPr algn="r">
              <a:defRPr lang="fr-CH" sz="800" smtClean="0">
                <a:solidFill>
                  <a:schemeClr val="accent2"/>
                </a:solidFill>
              </a:defRPr>
            </a:lvl1pPr>
          </a:lstStyle>
          <a:p>
            <a:fld id="{51EB4858-C4CA-4302-B658-C0CD55F75DC2}" type="slidenum">
              <a:rPr lang="fr-CH" smtClean="0"/>
              <a:pPr/>
              <a:t>‹#›</a:t>
            </a:fld>
            <a:endParaRPr lang="fr-CH"/>
          </a:p>
        </p:txBody>
      </p:sp>
      <p:pic>
        <p:nvPicPr>
          <p:cNvPr id="16" name="Graphique 15">
            <a:extLst>
              <a:ext uri="{FF2B5EF4-FFF2-40B4-BE49-F238E27FC236}">
                <a16:creationId xmlns:a16="http://schemas.microsoft.com/office/drawing/2014/main" id="{E79C4BF0-61E8-1643-BF03-161A99F07B8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441005" y="6427587"/>
            <a:ext cx="86082" cy="67144"/>
          </a:xfrm>
          <a:prstGeom prst="rect">
            <a:avLst/>
          </a:prstGeom>
        </p:spPr>
      </p:pic>
    </p:spTree>
    <p:extLst>
      <p:ext uri="{BB962C8B-B14F-4D97-AF65-F5344CB8AC3E}">
        <p14:creationId xmlns:p14="http://schemas.microsoft.com/office/powerpoint/2010/main" val="2910310902"/>
      </p:ext>
    </p:extLst>
  </p:cSld>
  <p:clrMapOvr>
    <a:masterClrMapping/>
  </p:clrMapOvr>
  <p:extLst>
    <p:ext uri="{DCECCB84-F9BA-43D5-87BE-67443E8EF086}">
      <p15:sldGuideLst xmlns:p15="http://schemas.microsoft.com/office/powerpoint/2012/main">
        <p15:guide id="1" orient="horz" pos="640">
          <p15:clr>
            <a:srgbClr val="FBAE40"/>
          </p15:clr>
        </p15:guide>
        <p15:guide id="2" pos="309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 content 2 columns">
    <p:spTree>
      <p:nvGrpSpPr>
        <p:cNvPr id="1" name=""/>
        <p:cNvGrpSpPr/>
        <p:nvPr/>
      </p:nvGrpSpPr>
      <p:grpSpPr>
        <a:xfrm>
          <a:off x="0" y="0"/>
          <a:ext cx="0" cy="0"/>
          <a:chOff x="0" y="0"/>
          <a:chExt cx="0" cy="0"/>
        </a:xfrm>
      </p:grpSpPr>
      <p:sp>
        <p:nvSpPr>
          <p:cNvPr id="20" name="Espace réservé du contenu 10">
            <a:extLst>
              <a:ext uri="{FF2B5EF4-FFF2-40B4-BE49-F238E27FC236}">
                <a16:creationId xmlns:a16="http://schemas.microsoft.com/office/drawing/2014/main" id="{4CB37BC3-885E-4302-99AE-41D61D0007C2}"/>
              </a:ext>
            </a:extLst>
          </p:cNvPr>
          <p:cNvSpPr>
            <a:spLocks noGrp="1"/>
          </p:cNvSpPr>
          <p:nvPr>
            <p:ph sz="quarter" idx="17" hasCustomPrompt="1"/>
          </p:nvPr>
        </p:nvSpPr>
        <p:spPr>
          <a:xfrm>
            <a:off x="407988" y="1736726"/>
            <a:ext cx="5340349" cy="4070898"/>
          </a:xfrm>
        </p:spPr>
        <p:txBody>
          <a:bodyPr>
            <a:normAutofit/>
          </a:bodyPr>
          <a:lstStyle>
            <a:lvl1pPr marL="228600" indent="-228600">
              <a:defRPr lang="fr-FR" sz="1600" kern="1200" dirty="0" smtClean="0">
                <a:solidFill>
                  <a:schemeClr val="accent1"/>
                </a:solidFill>
                <a:latin typeface="Century Gothic" panose="020B0502020202020204" pitchFamily="34" charset="0"/>
                <a:ea typeface="+mn-ea"/>
                <a:cs typeface="+mn-cs"/>
              </a:defRPr>
            </a:lvl1pPr>
            <a:lvl2pPr marL="608013" indent="-342900">
              <a:defRPr lang="fr-FR" sz="1600" kern="1200" dirty="0" smtClean="0">
                <a:solidFill>
                  <a:schemeClr val="accent1"/>
                </a:solidFill>
                <a:latin typeface="Century Gothic" panose="020B0502020202020204" pitchFamily="34" charset="0"/>
                <a:ea typeface="+mn-ea"/>
                <a:cs typeface="+mn-cs"/>
              </a:defRPr>
            </a:lvl2pPr>
            <a:lvl3pPr marL="881063" indent="-342900">
              <a:defRPr lang="fr-FR" sz="1600" kern="1200" dirty="0" smtClean="0">
                <a:solidFill>
                  <a:schemeClr val="accent1"/>
                </a:solidFill>
                <a:latin typeface="Century Gothic" panose="020B0502020202020204" pitchFamily="34" charset="0"/>
                <a:ea typeface="+mn-ea"/>
                <a:cs typeface="+mn-cs"/>
              </a:defRPr>
            </a:lvl3pPr>
            <a:lvl4pPr marL="1001712" indent="-285750">
              <a:defRPr lang="fr-FR" sz="1600" kern="1200" dirty="0" smtClean="0">
                <a:solidFill>
                  <a:schemeClr val="accent1"/>
                </a:solidFill>
                <a:latin typeface="Century Gothic" panose="020B0502020202020204" pitchFamily="34" charset="0"/>
                <a:ea typeface="+mn-ea"/>
                <a:cs typeface="+mn-cs"/>
              </a:defRPr>
            </a:lvl4pPr>
            <a:lvl5pPr marL="1181100" indent="-285750">
              <a:defRPr lang="fr-CH" sz="1600" kern="1200" dirty="0">
                <a:solidFill>
                  <a:schemeClr val="accent1"/>
                </a:solidFill>
                <a:latin typeface="Century Gothic" panose="020B0502020202020204" pitchFamily="34" charset="0"/>
                <a:ea typeface="+mn-ea"/>
                <a:cs typeface="+mn-cs"/>
              </a:defRPr>
            </a:lvl5pPr>
          </a:lstStyle>
          <a:p>
            <a:pPr marL="228600" lvl="0" indent="-228600" algn="l" defTabSz="914400" rtl="0" eaLnBrk="1" latinLnBrk="0" hangingPunct="1">
              <a:lnSpc>
                <a:spcPct val="90000"/>
              </a:lnSpc>
              <a:spcBef>
                <a:spcPts val="1000"/>
              </a:spcBef>
              <a:buClr>
                <a:schemeClr val="accent2"/>
              </a:buClr>
              <a:buFont typeface="Arial" panose="020B0604020202020204" pitchFamily="34" charset="0"/>
              <a:buChar char="•"/>
            </a:pPr>
            <a:r>
              <a:rPr lang="fr-FR"/>
              <a:t>Click to insert </a:t>
            </a:r>
            <a:r>
              <a:rPr lang="fr-FR" err="1"/>
              <a:t>text</a:t>
            </a:r>
            <a:endParaRPr lang="fr-FR"/>
          </a:p>
          <a:p>
            <a:pPr marL="538163" lvl="1" indent="-273050" algn="l" defTabSz="914400" rtl="0" eaLnBrk="1" latinLnBrk="0" hangingPunct="1">
              <a:lnSpc>
                <a:spcPct val="90000"/>
              </a:lnSpc>
              <a:spcBef>
                <a:spcPts val="500"/>
              </a:spcBef>
              <a:buClr>
                <a:schemeClr val="accent2"/>
              </a:buClr>
              <a:buFont typeface="Arial" panose="020B0604020202020204" pitchFamily="34" charset="0"/>
              <a:buChar char="•"/>
            </a:pPr>
            <a:r>
              <a:rPr lang="fr-FR"/>
              <a:t>Deuxième niveau</a:t>
            </a:r>
          </a:p>
          <a:p>
            <a:pPr marL="715963" lvl="2" indent="-177800" algn="l" defTabSz="914400" rtl="0" eaLnBrk="1" latinLnBrk="0" hangingPunct="1">
              <a:lnSpc>
                <a:spcPct val="90000"/>
              </a:lnSpc>
              <a:spcBef>
                <a:spcPts val="500"/>
              </a:spcBef>
              <a:buClr>
                <a:schemeClr val="accent2"/>
              </a:buClr>
              <a:buFont typeface="Arial" panose="020B0604020202020204" pitchFamily="34" charset="0"/>
              <a:buChar char="•"/>
            </a:pPr>
            <a:r>
              <a:rPr lang="fr-FR"/>
              <a:t>Troisième niveau</a:t>
            </a:r>
          </a:p>
          <a:p>
            <a:pPr marL="895350" lvl="3" indent="-179388" algn="l" defTabSz="914400" rtl="0" eaLnBrk="1" latinLnBrk="0" hangingPunct="1">
              <a:lnSpc>
                <a:spcPct val="90000"/>
              </a:lnSpc>
              <a:spcBef>
                <a:spcPts val="500"/>
              </a:spcBef>
              <a:buClr>
                <a:schemeClr val="accent2"/>
              </a:buClr>
              <a:buFont typeface="Arial" panose="020B0604020202020204" pitchFamily="34" charset="0"/>
              <a:buChar char="•"/>
            </a:pPr>
            <a:r>
              <a:rPr lang="fr-FR"/>
              <a:t>Quatrième niveau</a:t>
            </a:r>
          </a:p>
          <a:p>
            <a:pPr marL="1074738" lvl="4" indent="-179388" algn="l" defTabSz="914400" rtl="0" eaLnBrk="1" latinLnBrk="0" hangingPunct="1">
              <a:lnSpc>
                <a:spcPct val="90000"/>
              </a:lnSpc>
              <a:spcBef>
                <a:spcPts val="500"/>
              </a:spcBef>
              <a:buClr>
                <a:schemeClr val="accent2"/>
              </a:buClr>
              <a:buFont typeface="Arial" panose="020B0604020202020204" pitchFamily="34" charset="0"/>
              <a:buChar char="•"/>
            </a:pPr>
            <a:r>
              <a:rPr lang="fr-FR"/>
              <a:t>Cinquième niveau</a:t>
            </a:r>
            <a:endParaRPr lang="fr-CH"/>
          </a:p>
        </p:txBody>
      </p:sp>
      <p:sp>
        <p:nvSpPr>
          <p:cNvPr id="27" name="Titre 1">
            <a:extLst>
              <a:ext uri="{FF2B5EF4-FFF2-40B4-BE49-F238E27FC236}">
                <a16:creationId xmlns:a16="http://schemas.microsoft.com/office/drawing/2014/main" id="{2080E200-101B-364C-987F-DFE8839657E5}"/>
              </a:ext>
            </a:extLst>
          </p:cNvPr>
          <p:cNvSpPr>
            <a:spLocks noGrp="1"/>
          </p:cNvSpPr>
          <p:nvPr>
            <p:ph type="title" hasCustomPrompt="1"/>
          </p:nvPr>
        </p:nvSpPr>
        <p:spPr>
          <a:xfrm>
            <a:off x="407988" y="289262"/>
            <a:ext cx="11370430" cy="724847"/>
          </a:xfrm>
        </p:spPr>
        <p:txBody>
          <a:bodyPr vert="horz" lIns="0" tIns="0" rIns="0" bIns="0" rtlCol="0" anchor="b">
            <a:normAutofit/>
          </a:bodyPr>
          <a:lstStyle>
            <a:lvl1pPr algn="l">
              <a:defRPr lang="fr-CH" dirty="0"/>
            </a:lvl1pPr>
          </a:lstStyle>
          <a:p>
            <a:pPr lvl="0" algn="l"/>
            <a:r>
              <a:rPr lang="fr-FR"/>
              <a:t>Click to insert </a:t>
            </a:r>
            <a:r>
              <a:rPr lang="fr-FR" err="1"/>
              <a:t>title</a:t>
            </a:r>
            <a:endParaRPr lang="fr-CH"/>
          </a:p>
        </p:txBody>
      </p:sp>
      <p:sp>
        <p:nvSpPr>
          <p:cNvPr id="28" name="Espace réservé du texte 3">
            <a:extLst>
              <a:ext uri="{FF2B5EF4-FFF2-40B4-BE49-F238E27FC236}">
                <a16:creationId xmlns:a16="http://schemas.microsoft.com/office/drawing/2014/main" id="{D7E9A4C3-4F25-F14B-A3EC-F619C738BE6D}"/>
              </a:ext>
            </a:extLst>
          </p:cNvPr>
          <p:cNvSpPr>
            <a:spLocks noGrp="1"/>
          </p:cNvSpPr>
          <p:nvPr>
            <p:ph type="body" sz="quarter" idx="14" hasCustomPrompt="1"/>
          </p:nvPr>
        </p:nvSpPr>
        <p:spPr>
          <a:xfrm>
            <a:off x="407987" y="1050377"/>
            <a:ext cx="7013575" cy="305251"/>
          </a:xfrm>
        </p:spPr>
        <p:txBody>
          <a:bodyPr anchor="ctr" anchorCtr="0">
            <a:noAutofit/>
          </a:bodyPr>
          <a:lstStyle>
            <a:lvl1pPr marL="0" indent="0">
              <a:buFontTx/>
              <a:buNone/>
              <a:defRPr sz="1400" b="0">
                <a:solidFill>
                  <a:schemeClr val="accent2"/>
                </a:solidFill>
              </a:defRPr>
            </a:lvl1pPr>
            <a:lvl2pPr>
              <a:defRPr sz="1400" b="1">
                <a:solidFill>
                  <a:schemeClr val="accent2"/>
                </a:solidFill>
              </a:defRPr>
            </a:lvl2pPr>
            <a:lvl3pPr>
              <a:defRPr sz="1400" b="1">
                <a:solidFill>
                  <a:schemeClr val="accent2"/>
                </a:solidFill>
              </a:defRPr>
            </a:lvl3pPr>
            <a:lvl4pPr>
              <a:defRPr sz="1400" b="1">
                <a:solidFill>
                  <a:schemeClr val="accent2"/>
                </a:solidFill>
              </a:defRPr>
            </a:lvl4pPr>
            <a:lvl5pPr>
              <a:defRPr sz="1400" b="1">
                <a:solidFill>
                  <a:schemeClr val="accent2"/>
                </a:solidFill>
              </a:defRPr>
            </a:lvl5pPr>
          </a:lstStyle>
          <a:p>
            <a:pPr lvl="0"/>
            <a:r>
              <a:rPr lang="fr-FR"/>
              <a:t>Click to </a:t>
            </a:r>
            <a:r>
              <a:rPr lang="fr-FR" err="1"/>
              <a:t>add</a:t>
            </a:r>
            <a:r>
              <a:rPr lang="fr-FR"/>
              <a:t> a </a:t>
            </a:r>
            <a:r>
              <a:rPr lang="fr-FR" err="1"/>
              <a:t>subtitle</a:t>
            </a:r>
            <a:r>
              <a:rPr lang="fr-FR"/>
              <a:t> or a </a:t>
            </a:r>
            <a:r>
              <a:rPr lang="fr-FR" err="1"/>
              <a:t>descriptor</a:t>
            </a:r>
            <a:endParaRPr lang="fr-FR"/>
          </a:p>
        </p:txBody>
      </p:sp>
      <p:cxnSp>
        <p:nvCxnSpPr>
          <p:cNvPr id="29" name="Connecteur droit 28">
            <a:extLst>
              <a:ext uri="{FF2B5EF4-FFF2-40B4-BE49-F238E27FC236}">
                <a16:creationId xmlns:a16="http://schemas.microsoft.com/office/drawing/2014/main" id="{F09EA8C9-31D9-AD4A-BF87-B742FDB29ADC}"/>
              </a:ext>
            </a:extLst>
          </p:cNvPr>
          <p:cNvCxnSpPr>
            <a:cxnSpLocks/>
          </p:cNvCxnSpPr>
          <p:nvPr/>
        </p:nvCxnSpPr>
        <p:spPr>
          <a:xfrm>
            <a:off x="407988" y="1355628"/>
            <a:ext cx="1137602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0" name="Espace réservé de la date 2">
            <a:extLst>
              <a:ext uri="{FF2B5EF4-FFF2-40B4-BE49-F238E27FC236}">
                <a16:creationId xmlns:a16="http://schemas.microsoft.com/office/drawing/2014/main" id="{6736AA85-7E53-F74E-AA4A-A33540A6C9A2}"/>
              </a:ext>
            </a:extLst>
          </p:cNvPr>
          <p:cNvSpPr>
            <a:spLocks noGrp="1"/>
          </p:cNvSpPr>
          <p:nvPr>
            <p:ph type="dt" sz="half" idx="10"/>
          </p:nvPr>
        </p:nvSpPr>
        <p:spPr>
          <a:xfrm>
            <a:off x="10342526" y="6352738"/>
            <a:ext cx="720000" cy="216000"/>
          </a:xfrm>
          <a:prstGeom prst="rect">
            <a:avLst/>
          </a:prstGeom>
        </p:spPr>
        <p:txBody>
          <a:bodyPr vert="horz" lIns="0" tIns="0" rIns="0" bIns="0" rtlCol="0" anchor="ctr"/>
          <a:lstStyle>
            <a:lvl1pPr>
              <a:defRPr lang="fr-CH" sz="800" smtClean="0">
                <a:solidFill>
                  <a:schemeClr val="accent2"/>
                </a:solidFill>
              </a:defRPr>
            </a:lvl1pPr>
          </a:lstStyle>
          <a:p>
            <a:fld id="{D77688B1-C862-4815-B806-C7BC63FD7186}" type="datetime1">
              <a:rPr lang="fr-CH" smtClean="0"/>
              <a:t>11.12.2024</a:t>
            </a:fld>
            <a:endParaRPr lang="fr-CH"/>
          </a:p>
        </p:txBody>
      </p:sp>
      <p:sp>
        <p:nvSpPr>
          <p:cNvPr id="31" name="Espace réservé du pied de page 3">
            <a:extLst>
              <a:ext uri="{FF2B5EF4-FFF2-40B4-BE49-F238E27FC236}">
                <a16:creationId xmlns:a16="http://schemas.microsoft.com/office/drawing/2014/main" id="{F3E5498F-ECD8-6E41-8BCA-1D739C95EBE8}"/>
              </a:ext>
            </a:extLst>
          </p:cNvPr>
          <p:cNvSpPr>
            <a:spLocks noGrp="1"/>
          </p:cNvSpPr>
          <p:nvPr>
            <p:ph type="ftr" sz="quarter" idx="11"/>
          </p:nvPr>
        </p:nvSpPr>
        <p:spPr>
          <a:xfrm>
            <a:off x="2065651" y="6352738"/>
            <a:ext cx="3760718" cy="215998"/>
          </a:xfrm>
          <a:prstGeom prst="rect">
            <a:avLst/>
          </a:prstGeom>
        </p:spPr>
        <p:txBody>
          <a:bodyPr vert="horz" lIns="0" tIns="0" rIns="0" bIns="0" rtlCol="0" anchor="ctr"/>
          <a:lstStyle>
            <a:lvl1pPr algn="l">
              <a:defRPr lang="fr-CH" sz="800">
                <a:solidFill>
                  <a:schemeClr val="accent2"/>
                </a:solidFill>
              </a:defRPr>
            </a:lvl1pPr>
          </a:lstStyle>
          <a:p>
            <a:endParaRPr lang="fr-CH"/>
          </a:p>
        </p:txBody>
      </p:sp>
      <p:pic>
        <p:nvPicPr>
          <p:cNvPr id="33" name="Image 32">
            <a:extLst>
              <a:ext uri="{FF2B5EF4-FFF2-40B4-BE49-F238E27FC236}">
                <a16:creationId xmlns:a16="http://schemas.microsoft.com/office/drawing/2014/main" id="{3AD78DB9-796D-CD42-A6C2-073B7CBBAA46}"/>
              </a:ext>
            </a:extLst>
          </p:cNvPr>
          <p:cNvPicPr>
            <a:picLocks noChangeAspect="1"/>
          </p:cNvPicPr>
          <p:nvPr/>
        </p:nvPicPr>
        <p:blipFill>
          <a:blip r:embed="rId2"/>
          <a:stretch>
            <a:fillRect/>
          </a:stretch>
        </p:blipFill>
        <p:spPr>
          <a:xfrm>
            <a:off x="11289644" y="6430639"/>
            <a:ext cx="78256" cy="60197"/>
          </a:xfrm>
          <a:prstGeom prst="rect">
            <a:avLst/>
          </a:prstGeom>
        </p:spPr>
      </p:pic>
      <p:cxnSp>
        <p:nvCxnSpPr>
          <p:cNvPr id="34" name="Connecteur droit 33">
            <a:extLst>
              <a:ext uri="{FF2B5EF4-FFF2-40B4-BE49-F238E27FC236}">
                <a16:creationId xmlns:a16="http://schemas.microsoft.com/office/drawing/2014/main" id="{6DEB6500-34DB-A44D-9690-39A2FAE08BC1}"/>
              </a:ext>
            </a:extLst>
          </p:cNvPr>
          <p:cNvCxnSpPr/>
          <p:nvPr/>
        </p:nvCxnSpPr>
        <p:spPr>
          <a:xfrm>
            <a:off x="413582" y="6200775"/>
            <a:ext cx="1137043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5" name="Image 34">
            <a:extLst>
              <a:ext uri="{FF2B5EF4-FFF2-40B4-BE49-F238E27FC236}">
                <a16:creationId xmlns:a16="http://schemas.microsoft.com/office/drawing/2014/main" id="{63F3716F-43C6-7640-888F-B739102AF1BC}"/>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345994" y="6232074"/>
            <a:ext cx="1006114" cy="457324"/>
          </a:xfrm>
          <a:prstGeom prst="rect">
            <a:avLst/>
          </a:prstGeom>
        </p:spPr>
      </p:pic>
      <p:sp>
        <p:nvSpPr>
          <p:cNvPr id="37" name="Espace réservé du contenu 10">
            <a:extLst>
              <a:ext uri="{FF2B5EF4-FFF2-40B4-BE49-F238E27FC236}">
                <a16:creationId xmlns:a16="http://schemas.microsoft.com/office/drawing/2014/main" id="{8F830CA8-8E05-DE4A-80E7-5F5372C6CE95}"/>
              </a:ext>
            </a:extLst>
          </p:cNvPr>
          <p:cNvSpPr>
            <a:spLocks noGrp="1"/>
          </p:cNvSpPr>
          <p:nvPr>
            <p:ph sz="quarter" idx="18" hasCustomPrompt="1"/>
          </p:nvPr>
        </p:nvSpPr>
        <p:spPr>
          <a:xfrm>
            <a:off x="6455497" y="1736726"/>
            <a:ext cx="5340349" cy="4070898"/>
          </a:xfrm>
        </p:spPr>
        <p:txBody>
          <a:bodyPr>
            <a:normAutofit/>
          </a:bodyPr>
          <a:lstStyle>
            <a:lvl1pPr marL="228600" indent="-228600">
              <a:defRPr lang="fr-FR" sz="1600" kern="1200" dirty="0" smtClean="0">
                <a:solidFill>
                  <a:schemeClr val="accent1"/>
                </a:solidFill>
                <a:latin typeface="Century Gothic" panose="020B0502020202020204" pitchFamily="34" charset="0"/>
                <a:ea typeface="+mn-ea"/>
                <a:cs typeface="+mn-cs"/>
              </a:defRPr>
            </a:lvl1pPr>
            <a:lvl2pPr marL="608013" indent="-342900">
              <a:defRPr lang="fr-FR" sz="1600" kern="1200" dirty="0" smtClean="0">
                <a:solidFill>
                  <a:schemeClr val="accent1"/>
                </a:solidFill>
                <a:latin typeface="Century Gothic" panose="020B0502020202020204" pitchFamily="34" charset="0"/>
                <a:ea typeface="+mn-ea"/>
                <a:cs typeface="+mn-cs"/>
              </a:defRPr>
            </a:lvl2pPr>
            <a:lvl3pPr marL="881063" indent="-342900">
              <a:defRPr lang="fr-FR" sz="1600" kern="1200" dirty="0" smtClean="0">
                <a:solidFill>
                  <a:schemeClr val="accent1"/>
                </a:solidFill>
                <a:latin typeface="Century Gothic" panose="020B0502020202020204" pitchFamily="34" charset="0"/>
                <a:ea typeface="+mn-ea"/>
                <a:cs typeface="+mn-cs"/>
              </a:defRPr>
            </a:lvl3pPr>
            <a:lvl4pPr marL="1001712" indent="-285750">
              <a:defRPr lang="fr-FR" sz="1600" kern="1200" dirty="0" smtClean="0">
                <a:solidFill>
                  <a:schemeClr val="accent1"/>
                </a:solidFill>
                <a:latin typeface="Century Gothic" panose="020B0502020202020204" pitchFamily="34" charset="0"/>
                <a:ea typeface="+mn-ea"/>
                <a:cs typeface="+mn-cs"/>
              </a:defRPr>
            </a:lvl4pPr>
            <a:lvl5pPr marL="1181100" indent="-285750">
              <a:defRPr lang="fr-CH" sz="1600" kern="1200" dirty="0">
                <a:solidFill>
                  <a:schemeClr val="accent1"/>
                </a:solidFill>
                <a:latin typeface="Century Gothic" panose="020B0502020202020204" pitchFamily="34" charset="0"/>
                <a:ea typeface="+mn-ea"/>
                <a:cs typeface="+mn-cs"/>
              </a:defRPr>
            </a:lvl5pPr>
          </a:lstStyle>
          <a:p>
            <a:pPr marL="228600" lvl="0" indent="-228600" algn="l" defTabSz="914400" rtl="0" eaLnBrk="1" latinLnBrk="0" hangingPunct="1">
              <a:lnSpc>
                <a:spcPct val="90000"/>
              </a:lnSpc>
              <a:spcBef>
                <a:spcPts val="1000"/>
              </a:spcBef>
              <a:buClr>
                <a:schemeClr val="accent2"/>
              </a:buClr>
              <a:buFont typeface="Arial" panose="020B0604020202020204" pitchFamily="34" charset="0"/>
              <a:buChar char="•"/>
            </a:pPr>
            <a:r>
              <a:rPr lang="fr-FR"/>
              <a:t>Click to insert </a:t>
            </a:r>
            <a:r>
              <a:rPr lang="fr-FR" err="1"/>
              <a:t>text</a:t>
            </a:r>
            <a:endParaRPr lang="fr-FR"/>
          </a:p>
          <a:p>
            <a:pPr marL="538163" lvl="1" indent="-273050" algn="l" defTabSz="914400" rtl="0" eaLnBrk="1" latinLnBrk="0" hangingPunct="1">
              <a:lnSpc>
                <a:spcPct val="90000"/>
              </a:lnSpc>
              <a:spcBef>
                <a:spcPts val="500"/>
              </a:spcBef>
              <a:buClr>
                <a:schemeClr val="accent2"/>
              </a:buClr>
              <a:buFont typeface="Arial" panose="020B0604020202020204" pitchFamily="34" charset="0"/>
              <a:buChar char="•"/>
            </a:pPr>
            <a:r>
              <a:rPr lang="fr-FR"/>
              <a:t>Deuxième niveau</a:t>
            </a:r>
          </a:p>
          <a:p>
            <a:pPr marL="715963" lvl="2" indent="-177800" algn="l" defTabSz="914400" rtl="0" eaLnBrk="1" latinLnBrk="0" hangingPunct="1">
              <a:lnSpc>
                <a:spcPct val="90000"/>
              </a:lnSpc>
              <a:spcBef>
                <a:spcPts val="500"/>
              </a:spcBef>
              <a:buClr>
                <a:schemeClr val="accent2"/>
              </a:buClr>
              <a:buFont typeface="Arial" panose="020B0604020202020204" pitchFamily="34" charset="0"/>
              <a:buChar char="•"/>
            </a:pPr>
            <a:r>
              <a:rPr lang="fr-FR"/>
              <a:t>Troisième niveau</a:t>
            </a:r>
          </a:p>
          <a:p>
            <a:pPr marL="895350" lvl="3" indent="-179388" algn="l" defTabSz="914400" rtl="0" eaLnBrk="1" latinLnBrk="0" hangingPunct="1">
              <a:lnSpc>
                <a:spcPct val="90000"/>
              </a:lnSpc>
              <a:spcBef>
                <a:spcPts val="500"/>
              </a:spcBef>
              <a:buClr>
                <a:schemeClr val="accent2"/>
              </a:buClr>
              <a:buFont typeface="Arial" panose="020B0604020202020204" pitchFamily="34" charset="0"/>
              <a:buChar char="•"/>
            </a:pPr>
            <a:r>
              <a:rPr lang="fr-FR"/>
              <a:t>Quatrième niveau</a:t>
            </a:r>
          </a:p>
          <a:p>
            <a:pPr marL="1074738" lvl="4" indent="-179388" algn="l" defTabSz="914400" rtl="0" eaLnBrk="1" latinLnBrk="0" hangingPunct="1">
              <a:lnSpc>
                <a:spcPct val="90000"/>
              </a:lnSpc>
              <a:spcBef>
                <a:spcPts val="500"/>
              </a:spcBef>
              <a:buClr>
                <a:schemeClr val="accent2"/>
              </a:buClr>
              <a:buFont typeface="Arial" panose="020B0604020202020204" pitchFamily="34" charset="0"/>
              <a:buChar char="•"/>
            </a:pPr>
            <a:r>
              <a:rPr lang="fr-FR"/>
              <a:t>Cinquième niveau</a:t>
            </a:r>
            <a:endParaRPr lang="fr-CH"/>
          </a:p>
        </p:txBody>
      </p:sp>
      <p:sp>
        <p:nvSpPr>
          <p:cNvPr id="14" name="Espace réservé du numéro de diapositive 4">
            <a:extLst>
              <a:ext uri="{FF2B5EF4-FFF2-40B4-BE49-F238E27FC236}">
                <a16:creationId xmlns:a16="http://schemas.microsoft.com/office/drawing/2014/main" id="{901B01D5-659E-0A42-9C2C-C4C2DB501613}"/>
              </a:ext>
            </a:extLst>
          </p:cNvPr>
          <p:cNvSpPr>
            <a:spLocks noGrp="1"/>
          </p:cNvSpPr>
          <p:nvPr>
            <p:ph type="sldNum" sz="quarter" idx="12"/>
          </p:nvPr>
        </p:nvSpPr>
        <p:spPr>
          <a:xfrm>
            <a:off x="11595018" y="6345238"/>
            <a:ext cx="183400" cy="216000"/>
          </a:xfrm>
          <a:prstGeom prst="rect">
            <a:avLst/>
          </a:prstGeom>
        </p:spPr>
        <p:txBody>
          <a:bodyPr vert="horz" lIns="0" tIns="0" rIns="0" bIns="0" rtlCol="0" anchor="ctr"/>
          <a:lstStyle>
            <a:lvl1pPr algn="r">
              <a:defRPr lang="fr-CH" sz="800" smtClean="0">
                <a:solidFill>
                  <a:schemeClr val="accent2"/>
                </a:solidFill>
              </a:defRPr>
            </a:lvl1pPr>
          </a:lstStyle>
          <a:p>
            <a:fld id="{51EB4858-C4CA-4302-B658-C0CD55F75DC2}" type="slidenum">
              <a:rPr lang="fr-CH" smtClean="0"/>
              <a:pPr/>
              <a:t>‹#›</a:t>
            </a:fld>
            <a:endParaRPr lang="fr-CH"/>
          </a:p>
        </p:txBody>
      </p:sp>
      <p:pic>
        <p:nvPicPr>
          <p:cNvPr id="15" name="Graphique 14">
            <a:extLst>
              <a:ext uri="{FF2B5EF4-FFF2-40B4-BE49-F238E27FC236}">
                <a16:creationId xmlns:a16="http://schemas.microsoft.com/office/drawing/2014/main" id="{380D2617-07EA-8141-9829-BD246DD2997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441005" y="6427587"/>
            <a:ext cx="86082" cy="67144"/>
          </a:xfrm>
          <a:prstGeom prst="rect">
            <a:avLst/>
          </a:prstGeom>
        </p:spPr>
      </p:pic>
    </p:spTree>
    <p:extLst>
      <p:ext uri="{BB962C8B-B14F-4D97-AF65-F5344CB8AC3E}">
        <p14:creationId xmlns:p14="http://schemas.microsoft.com/office/powerpoint/2010/main" val="1318852514"/>
      </p:ext>
    </p:extLst>
  </p:cSld>
  <p:clrMapOvr>
    <a:masterClrMapping/>
  </p:clrMapOvr>
  <p:extLst>
    <p:ext uri="{DCECCB84-F9BA-43D5-87BE-67443E8EF086}">
      <p15:sldGuideLst xmlns:p15="http://schemas.microsoft.com/office/powerpoint/2012/main">
        <p15:guide id="1" orient="horz" pos="1094">
          <p15:clr>
            <a:srgbClr val="FBAE40"/>
          </p15:clr>
        </p15:guide>
        <p15:guide id="2" orient="horz" pos="388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 IMGS">
    <p:spTree>
      <p:nvGrpSpPr>
        <p:cNvPr id="1" name=""/>
        <p:cNvGrpSpPr/>
        <p:nvPr/>
      </p:nvGrpSpPr>
      <p:grpSpPr>
        <a:xfrm>
          <a:off x="0" y="0"/>
          <a:ext cx="0" cy="0"/>
          <a:chOff x="0" y="0"/>
          <a:chExt cx="0" cy="0"/>
        </a:xfrm>
      </p:grpSpPr>
      <p:sp>
        <p:nvSpPr>
          <p:cNvPr id="5" name="Espace réservé pour une image  4">
            <a:extLst>
              <a:ext uri="{FF2B5EF4-FFF2-40B4-BE49-F238E27FC236}">
                <a16:creationId xmlns:a16="http://schemas.microsoft.com/office/drawing/2014/main" id="{FFC6A93C-0F1B-40D3-9696-525E5E8C65E2}"/>
              </a:ext>
            </a:extLst>
          </p:cNvPr>
          <p:cNvSpPr>
            <a:spLocks noGrp="1"/>
          </p:cNvSpPr>
          <p:nvPr>
            <p:ph type="pic" sz="quarter" idx="15"/>
          </p:nvPr>
        </p:nvSpPr>
        <p:spPr>
          <a:xfrm>
            <a:off x="417513" y="1759753"/>
            <a:ext cx="3348000" cy="3348000"/>
          </a:xfrm>
        </p:spPr>
        <p:txBody>
          <a:bodyPr tIns="288000">
            <a:normAutofit/>
          </a:bodyPr>
          <a:lstStyle>
            <a:lvl1pPr marL="0" indent="0" algn="ctr">
              <a:buNone/>
              <a:defRPr sz="2000"/>
            </a:lvl1pPr>
          </a:lstStyle>
          <a:p>
            <a:r>
              <a:rPr lang="en-US"/>
              <a:t>Click icon to add picture</a:t>
            </a:r>
            <a:endParaRPr lang="fr-CH"/>
          </a:p>
        </p:txBody>
      </p:sp>
      <p:sp>
        <p:nvSpPr>
          <p:cNvPr id="7" name="Espace réservé du texte 6">
            <a:extLst>
              <a:ext uri="{FF2B5EF4-FFF2-40B4-BE49-F238E27FC236}">
                <a16:creationId xmlns:a16="http://schemas.microsoft.com/office/drawing/2014/main" id="{BBCE5CB0-5A2E-4FB2-8AD3-16537B8A69B2}"/>
              </a:ext>
            </a:extLst>
          </p:cNvPr>
          <p:cNvSpPr>
            <a:spLocks noGrp="1"/>
          </p:cNvSpPr>
          <p:nvPr>
            <p:ph type="body" sz="quarter" idx="18"/>
          </p:nvPr>
        </p:nvSpPr>
        <p:spPr>
          <a:xfrm>
            <a:off x="427038" y="5242474"/>
            <a:ext cx="3348038" cy="565148"/>
          </a:xfrm>
        </p:spPr>
        <p:txBody>
          <a:bodyPr>
            <a:noAutofit/>
          </a:bodyPr>
          <a:lstStyle>
            <a:lvl1pPr marL="0" indent="0">
              <a:buNone/>
              <a:defRPr sz="1200">
                <a:solidFill>
                  <a:schemeClr val="accent2"/>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Click to edit Master text styles</a:t>
            </a:r>
          </a:p>
        </p:txBody>
      </p:sp>
      <p:sp>
        <p:nvSpPr>
          <p:cNvPr id="19" name="Titre 1">
            <a:extLst>
              <a:ext uri="{FF2B5EF4-FFF2-40B4-BE49-F238E27FC236}">
                <a16:creationId xmlns:a16="http://schemas.microsoft.com/office/drawing/2014/main" id="{BD761F36-2A9E-0F4A-B500-31E63134997A}"/>
              </a:ext>
            </a:extLst>
          </p:cNvPr>
          <p:cNvSpPr>
            <a:spLocks noGrp="1"/>
          </p:cNvSpPr>
          <p:nvPr>
            <p:ph type="title" hasCustomPrompt="1"/>
          </p:nvPr>
        </p:nvSpPr>
        <p:spPr>
          <a:xfrm>
            <a:off x="407988" y="289262"/>
            <a:ext cx="11370430" cy="724847"/>
          </a:xfrm>
        </p:spPr>
        <p:txBody>
          <a:bodyPr vert="horz" lIns="0" tIns="0" rIns="0" bIns="0" rtlCol="0" anchor="b">
            <a:normAutofit/>
          </a:bodyPr>
          <a:lstStyle>
            <a:lvl1pPr algn="l">
              <a:defRPr lang="fr-CH" dirty="0"/>
            </a:lvl1pPr>
          </a:lstStyle>
          <a:p>
            <a:pPr lvl="0" algn="l"/>
            <a:r>
              <a:rPr lang="fr-FR"/>
              <a:t>Click to insert </a:t>
            </a:r>
            <a:r>
              <a:rPr lang="fr-FR" err="1"/>
              <a:t>title</a:t>
            </a:r>
            <a:endParaRPr lang="fr-CH"/>
          </a:p>
        </p:txBody>
      </p:sp>
      <p:sp>
        <p:nvSpPr>
          <p:cNvPr id="20" name="Espace réservé du texte 3">
            <a:extLst>
              <a:ext uri="{FF2B5EF4-FFF2-40B4-BE49-F238E27FC236}">
                <a16:creationId xmlns:a16="http://schemas.microsoft.com/office/drawing/2014/main" id="{D86CE930-A4EA-FC46-8DB8-8B3AFBFCD449}"/>
              </a:ext>
            </a:extLst>
          </p:cNvPr>
          <p:cNvSpPr>
            <a:spLocks noGrp="1"/>
          </p:cNvSpPr>
          <p:nvPr>
            <p:ph type="body" sz="quarter" idx="14" hasCustomPrompt="1"/>
          </p:nvPr>
        </p:nvSpPr>
        <p:spPr>
          <a:xfrm>
            <a:off x="407987" y="1050377"/>
            <a:ext cx="7013575" cy="305251"/>
          </a:xfrm>
        </p:spPr>
        <p:txBody>
          <a:bodyPr anchor="ctr" anchorCtr="0">
            <a:noAutofit/>
          </a:bodyPr>
          <a:lstStyle>
            <a:lvl1pPr marL="0" indent="0">
              <a:buFontTx/>
              <a:buNone/>
              <a:defRPr sz="1400" b="0">
                <a:solidFill>
                  <a:schemeClr val="accent2"/>
                </a:solidFill>
              </a:defRPr>
            </a:lvl1pPr>
            <a:lvl2pPr>
              <a:defRPr sz="1400" b="1">
                <a:solidFill>
                  <a:schemeClr val="accent2"/>
                </a:solidFill>
              </a:defRPr>
            </a:lvl2pPr>
            <a:lvl3pPr>
              <a:defRPr sz="1400" b="1">
                <a:solidFill>
                  <a:schemeClr val="accent2"/>
                </a:solidFill>
              </a:defRPr>
            </a:lvl3pPr>
            <a:lvl4pPr>
              <a:defRPr sz="1400" b="1">
                <a:solidFill>
                  <a:schemeClr val="accent2"/>
                </a:solidFill>
              </a:defRPr>
            </a:lvl4pPr>
            <a:lvl5pPr>
              <a:defRPr sz="1400" b="1">
                <a:solidFill>
                  <a:schemeClr val="accent2"/>
                </a:solidFill>
              </a:defRPr>
            </a:lvl5pPr>
          </a:lstStyle>
          <a:p>
            <a:pPr lvl="0"/>
            <a:r>
              <a:rPr lang="fr-FR"/>
              <a:t>Click to </a:t>
            </a:r>
            <a:r>
              <a:rPr lang="fr-FR" err="1"/>
              <a:t>add</a:t>
            </a:r>
            <a:r>
              <a:rPr lang="fr-FR"/>
              <a:t> a </a:t>
            </a:r>
            <a:r>
              <a:rPr lang="fr-FR" err="1"/>
              <a:t>subtitle</a:t>
            </a:r>
            <a:r>
              <a:rPr lang="fr-FR"/>
              <a:t> or a </a:t>
            </a:r>
            <a:r>
              <a:rPr lang="fr-FR" err="1"/>
              <a:t>descriptor</a:t>
            </a:r>
            <a:endParaRPr lang="fr-FR"/>
          </a:p>
        </p:txBody>
      </p:sp>
      <p:cxnSp>
        <p:nvCxnSpPr>
          <p:cNvPr id="25" name="Connecteur droit 24">
            <a:extLst>
              <a:ext uri="{FF2B5EF4-FFF2-40B4-BE49-F238E27FC236}">
                <a16:creationId xmlns:a16="http://schemas.microsoft.com/office/drawing/2014/main" id="{0043974E-98EC-A34A-A9AF-FE594874E756}"/>
              </a:ext>
            </a:extLst>
          </p:cNvPr>
          <p:cNvCxnSpPr>
            <a:cxnSpLocks/>
          </p:cNvCxnSpPr>
          <p:nvPr/>
        </p:nvCxnSpPr>
        <p:spPr>
          <a:xfrm>
            <a:off x="407988" y="1355628"/>
            <a:ext cx="1137602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Espace réservé pour une image  4">
            <a:extLst>
              <a:ext uri="{FF2B5EF4-FFF2-40B4-BE49-F238E27FC236}">
                <a16:creationId xmlns:a16="http://schemas.microsoft.com/office/drawing/2014/main" id="{9502F020-A986-0A42-8627-CD0D7302B17E}"/>
              </a:ext>
            </a:extLst>
          </p:cNvPr>
          <p:cNvSpPr>
            <a:spLocks noGrp="1"/>
          </p:cNvSpPr>
          <p:nvPr>
            <p:ph type="pic" sz="quarter" idx="19"/>
          </p:nvPr>
        </p:nvSpPr>
        <p:spPr>
          <a:xfrm>
            <a:off x="4428404" y="1759753"/>
            <a:ext cx="3348000" cy="3348000"/>
          </a:xfrm>
        </p:spPr>
        <p:txBody>
          <a:bodyPr tIns="288000">
            <a:normAutofit/>
          </a:bodyPr>
          <a:lstStyle>
            <a:lvl1pPr marL="0" indent="0" algn="ctr">
              <a:buNone/>
              <a:defRPr sz="2000"/>
            </a:lvl1pPr>
          </a:lstStyle>
          <a:p>
            <a:r>
              <a:rPr lang="en-US"/>
              <a:t>Click icon to add picture</a:t>
            </a:r>
            <a:endParaRPr lang="fr-CH"/>
          </a:p>
        </p:txBody>
      </p:sp>
      <p:sp>
        <p:nvSpPr>
          <p:cNvPr id="28" name="Espace réservé du texte 6">
            <a:extLst>
              <a:ext uri="{FF2B5EF4-FFF2-40B4-BE49-F238E27FC236}">
                <a16:creationId xmlns:a16="http://schemas.microsoft.com/office/drawing/2014/main" id="{F1A897E8-8029-BF4A-84CF-78696CE5514F}"/>
              </a:ext>
            </a:extLst>
          </p:cNvPr>
          <p:cNvSpPr>
            <a:spLocks noGrp="1"/>
          </p:cNvSpPr>
          <p:nvPr>
            <p:ph type="body" sz="quarter" idx="20"/>
          </p:nvPr>
        </p:nvSpPr>
        <p:spPr>
          <a:xfrm>
            <a:off x="4437929" y="5242474"/>
            <a:ext cx="3348038" cy="565148"/>
          </a:xfrm>
        </p:spPr>
        <p:txBody>
          <a:bodyPr>
            <a:noAutofit/>
          </a:bodyPr>
          <a:lstStyle>
            <a:lvl1pPr marL="0" indent="0">
              <a:buNone/>
              <a:defRPr sz="1200">
                <a:solidFill>
                  <a:schemeClr val="accent2"/>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Click to edit Master text styles</a:t>
            </a:r>
          </a:p>
        </p:txBody>
      </p:sp>
      <p:sp>
        <p:nvSpPr>
          <p:cNvPr id="29" name="Espace réservé pour une image  4">
            <a:extLst>
              <a:ext uri="{FF2B5EF4-FFF2-40B4-BE49-F238E27FC236}">
                <a16:creationId xmlns:a16="http://schemas.microsoft.com/office/drawing/2014/main" id="{1488E952-C67F-EC4D-9396-B7C3FB0DC351}"/>
              </a:ext>
            </a:extLst>
          </p:cNvPr>
          <p:cNvSpPr>
            <a:spLocks noGrp="1"/>
          </p:cNvSpPr>
          <p:nvPr>
            <p:ph type="pic" sz="quarter" idx="21"/>
          </p:nvPr>
        </p:nvSpPr>
        <p:spPr>
          <a:xfrm>
            <a:off x="8460077" y="1759753"/>
            <a:ext cx="3348000" cy="3348000"/>
          </a:xfrm>
        </p:spPr>
        <p:txBody>
          <a:bodyPr tIns="288000">
            <a:normAutofit/>
          </a:bodyPr>
          <a:lstStyle>
            <a:lvl1pPr marL="0" indent="0" algn="ctr">
              <a:buNone/>
              <a:defRPr sz="2000"/>
            </a:lvl1pPr>
          </a:lstStyle>
          <a:p>
            <a:r>
              <a:rPr lang="en-US"/>
              <a:t>Click icon to add picture</a:t>
            </a:r>
            <a:endParaRPr lang="fr-CH"/>
          </a:p>
        </p:txBody>
      </p:sp>
      <p:sp>
        <p:nvSpPr>
          <p:cNvPr id="30" name="Espace réservé du texte 6">
            <a:extLst>
              <a:ext uri="{FF2B5EF4-FFF2-40B4-BE49-F238E27FC236}">
                <a16:creationId xmlns:a16="http://schemas.microsoft.com/office/drawing/2014/main" id="{BCE4EC05-FA34-E849-90D9-49F7A9B22723}"/>
              </a:ext>
            </a:extLst>
          </p:cNvPr>
          <p:cNvSpPr>
            <a:spLocks noGrp="1"/>
          </p:cNvSpPr>
          <p:nvPr>
            <p:ph type="body" sz="quarter" idx="22"/>
          </p:nvPr>
        </p:nvSpPr>
        <p:spPr>
          <a:xfrm>
            <a:off x="8469602" y="5242474"/>
            <a:ext cx="3348038" cy="565148"/>
          </a:xfrm>
        </p:spPr>
        <p:txBody>
          <a:bodyPr>
            <a:noAutofit/>
          </a:bodyPr>
          <a:lstStyle>
            <a:lvl1pPr marL="0" indent="0">
              <a:buNone/>
              <a:defRPr sz="1200">
                <a:solidFill>
                  <a:schemeClr val="accent2"/>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Click to edit Master text styles</a:t>
            </a:r>
          </a:p>
        </p:txBody>
      </p:sp>
      <p:sp>
        <p:nvSpPr>
          <p:cNvPr id="31" name="Espace réservé de la date 2">
            <a:extLst>
              <a:ext uri="{FF2B5EF4-FFF2-40B4-BE49-F238E27FC236}">
                <a16:creationId xmlns:a16="http://schemas.microsoft.com/office/drawing/2014/main" id="{D87125EB-2549-EA4E-A6CD-DF78E4477E25}"/>
              </a:ext>
            </a:extLst>
          </p:cNvPr>
          <p:cNvSpPr>
            <a:spLocks noGrp="1"/>
          </p:cNvSpPr>
          <p:nvPr>
            <p:ph type="dt" sz="half" idx="10"/>
          </p:nvPr>
        </p:nvSpPr>
        <p:spPr>
          <a:xfrm>
            <a:off x="10342526" y="6352738"/>
            <a:ext cx="720000" cy="216000"/>
          </a:xfrm>
          <a:prstGeom prst="rect">
            <a:avLst/>
          </a:prstGeom>
        </p:spPr>
        <p:txBody>
          <a:bodyPr vert="horz" lIns="0" tIns="0" rIns="0" bIns="0" rtlCol="0" anchor="ctr"/>
          <a:lstStyle>
            <a:lvl1pPr>
              <a:defRPr lang="fr-CH" sz="800" smtClean="0">
                <a:solidFill>
                  <a:schemeClr val="accent2"/>
                </a:solidFill>
              </a:defRPr>
            </a:lvl1pPr>
          </a:lstStyle>
          <a:p>
            <a:fld id="{FDB33B36-BCE6-410C-802D-61CF656E3D15}" type="datetime1">
              <a:rPr lang="fr-CH" smtClean="0"/>
              <a:t>11.12.2024</a:t>
            </a:fld>
            <a:endParaRPr lang="fr-CH"/>
          </a:p>
        </p:txBody>
      </p:sp>
      <p:sp>
        <p:nvSpPr>
          <p:cNvPr id="32" name="Espace réservé du pied de page 3">
            <a:extLst>
              <a:ext uri="{FF2B5EF4-FFF2-40B4-BE49-F238E27FC236}">
                <a16:creationId xmlns:a16="http://schemas.microsoft.com/office/drawing/2014/main" id="{33328925-11CA-9441-B161-6F01C0F0EFC0}"/>
              </a:ext>
            </a:extLst>
          </p:cNvPr>
          <p:cNvSpPr>
            <a:spLocks noGrp="1"/>
          </p:cNvSpPr>
          <p:nvPr>
            <p:ph type="ftr" sz="quarter" idx="11"/>
          </p:nvPr>
        </p:nvSpPr>
        <p:spPr>
          <a:xfrm>
            <a:off x="2065651" y="6352738"/>
            <a:ext cx="3760718" cy="215998"/>
          </a:xfrm>
          <a:prstGeom prst="rect">
            <a:avLst/>
          </a:prstGeom>
        </p:spPr>
        <p:txBody>
          <a:bodyPr vert="horz" lIns="0" tIns="0" rIns="0" bIns="0" rtlCol="0" anchor="ctr"/>
          <a:lstStyle>
            <a:lvl1pPr algn="l">
              <a:defRPr lang="fr-CH" sz="800">
                <a:solidFill>
                  <a:schemeClr val="accent2"/>
                </a:solidFill>
              </a:defRPr>
            </a:lvl1pPr>
          </a:lstStyle>
          <a:p>
            <a:endParaRPr lang="fr-CH"/>
          </a:p>
        </p:txBody>
      </p:sp>
      <p:pic>
        <p:nvPicPr>
          <p:cNvPr id="34" name="Image 33">
            <a:extLst>
              <a:ext uri="{FF2B5EF4-FFF2-40B4-BE49-F238E27FC236}">
                <a16:creationId xmlns:a16="http://schemas.microsoft.com/office/drawing/2014/main" id="{D7BC925A-57C4-2C4E-8405-954130CCA109}"/>
              </a:ext>
            </a:extLst>
          </p:cNvPr>
          <p:cNvPicPr>
            <a:picLocks noChangeAspect="1"/>
          </p:cNvPicPr>
          <p:nvPr/>
        </p:nvPicPr>
        <p:blipFill>
          <a:blip r:embed="rId2"/>
          <a:stretch>
            <a:fillRect/>
          </a:stretch>
        </p:blipFill>
        <p:spPr>
          <a:xfrm>
            <a:off x="11289644" y="6430639"/>
            <a:ext cx="78256" cy="60197"/>
          </a:xfrm>
          <a:prstGeom prst="rect">
            <a:avLst/>
          </a:prstGeom>
        </p:spPr>
      </p:pic>
      <p:cxnSp>
        <p:nvCxnSpPr>
          <p:cNvPr id="35" name="Connecteur droit 34">
            <a:extLst>
              <a:ext uri="{FF2B5EF4-FFF2-40B4-BE49-F238E27FC236}">
                <a16:creationId xmlns:a16="http://schemas.microsoft.com/office/drawing/2014/main" id="{34FC6E47-FD30-D847-BD4E-86FDAA38D735}"/>
              </a:ext>
            </a:extLst>
          </p:cNvPr>
          <p:cNvCxnSpPr/>
          <p:nvPr/>
        </p:nvCxnSpPr>
        <p:spPr>
          <a:xfrm>
            <a:off x="413582" y="6200775"/>
            <a:ext cx="1137043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6" name="Image 35">
            <a:extLst>
              <a:ext uri="{FF2B5EF4-FFF2-40B4-BE49-F238E27FC236}">
                <a16:creationId xmlns:a16="http://schemas.microsoft.com/office/drawing/2014/main" id="{85E73974-933D-FA45-A082-41D140847447}"/>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345994" y="6232074"/>
            <a:ext cx="1006114" cy="457324"/>
          </a:xfrm>
          <a:prstGeom prst="rect">
            <a:avLst/>
          </a:prstGeom>
        </p:spPr>
      </p:pic>
      <p:sp>
        <p:nvSpPr>
          <p:cNvPr id="18" name="Espace réservé du numéro de diapositive 4">
            <a:extLst>
              <a:ext uri="{FF2B5EF4-FFF2-40B4-BE49-F238E27FC236}">
                <a16:creationId xmlns:a16="http://schemas.microsoft.com/office/drawing/2014/main" id="{7C83D2E0-62D8-914F-9673-69FDD9C98F85}"/>
              </a:ext>
            </a:extLst>
          </p:cNvPr>
          <p:cNvSpPr>
            <a:spLocks noGrp="1"/>
          </p:cNvSpPr>
          <p:nvPr>
            <p:ph type="sldNum" sz="quarter" idx="12"/>
          </p:nvPr>
        </p:nvSpPr>
        <p:spPr>
          <a:xfrm>
            <a:off x="11595018" y="6345238"/>
            <a:ext cx="183400" cy="216000"/>
          </a:xfrm>
          <a:prstGeom prst="rect">
            <a:avLst/>
          </a:prstGeom>
        </p:spPr>
        <p:txBody>
          <a:bodyPr vert="horz" lIns="0" tIns="0" rIns="0" bIns="0" rtlCol="0" anchor="ctr"/>
          <a:lstStyle>
            <a:lvl1pPr algn="r">
              <a:defRPr lang="fr-CH" sz="800" smtClean="0">
                <a:solidFill>
                  <a:schemeClr val="accent2"/>
                </a:solidFill>
              </a:defRPr>
            </a:lvl1pPr>
          </a:lstStyle>
          <a:p>
            <a:fld id="{51EB4858-C4CA-4302-B658-C0CD55F75DC2}" type="slidenum">
              <a:rPr lang="fr-CH" smtClean="0"/>
              <a:pPr/>
              <a:t>‹#›</a:t>
            </a:fld>
            <a:endParaRPr lang="fr-CH"/>
          </a:p>
        </p:txBody>
      </p:sp>
      <p:pic>
        <p:nvPicPr>
          <p:cNvPr id="21" name="Graphique 20">
            <a:extLst>
              <a:ext uri="{FF2B5EF4-FFF2-40B4-BE49-F238E27FC236}">
                <a16:creationId xmlns:a16="http://schemas.microsoft.com/office/drawing/2014/main" id="{6EB770F5-BD21-4F46-B1C7-ACFEB8B0D8B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441005" y="6427587"/>
            <a:ext cx="86082" cy="67144"/>
          </a:xfrm>
          <a:prstGeom prst="rect">
            <a:avLst/>
          </a:prstGeom>
        </p:spPr>
      </p:pic>
    </p:spTree>
    <p:extLst>
      <p:ext uri="{BB962C8B-B14F-4D97-AF65-F5344CB8AC3E}">
        <p14:creationId xmlns:p14="http://schemas.microsoft.com/office/powerpoint/2010/main" val="553497438"/>
      </p:ext>
    </p:extLst>
  </p:cSld>
  <p:clrMapOvr>
    <a:masterClrMapping/>
  </p:clrMapOvr>
  <p:extLst>
    <p:ext uri="{DCECCB84-F9BA-43D5-87BE-67443E8EF086}">
      <p15:sldGuideLst xmlns:p15="http://schemas.microsoft.com/office/powerpoint/2012/main">
        <p15:guide id="1" orient="horz" pos="109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 4 COLUMNS">
    <p:spTree>
      <p:nvGrpSpPr>
        <p:cNvPr id="1" name=""/>
        <p:cNvGrpSpPr/>
        <p:nvPr/>
      </p:nvGrpSpPr>
      <p:grpSpPr>
        <a:xfrm>
          <a:off x="0" y="0"/>
          <a:ext cx="0" cy="0"/>
          <a:chOff x="0" y="0"/>
          <a:chExt cx="0" cy="0"/>
        </a:xfrm>
      </p:grpSpPr>
      <p:sp>
        <p:nvSpPr>
          <p:cNvPr id="22" name="Espace réservé du contenu 4">
            <a:extLst>
              <a:ext uri="{FF2B5EF4-FFF2-40B4-BE49-F238E27FC236}">
                <a16:creationId xmlns:a16="http://schemas.microsoft.com/office/drawing/2014/main" id="{16DA5518-816E-4BB3-BE52-3B78FA57FB21}"/>
              </a:ext>
            </a:extLst>
          </p:cNvPr>
          <p:cNvSpPr>
            <a:spLocks noGrp="1"/>
          </p:cNvSpPr>
          <p:nvPr>
            <p:ph sz="quarter" idx="13" hasCustomPrompt="1"/>
          </p:nvPr>
        </p:nvSpPr>
        <p:spPr>
          <a:xfrm>
            <a:off x="417513" y="1736726"/>
            <a:ext cx="2430774" cy="3765646"/>
          </a:xfrm>
        </p:spPr>
        <p:txBody>
          <a:bodyPr>
            <a:noAutofit/>
          </a:bodyPr>
          <a:lstStyle>
            <a:lvl1pPr marL="179388" indent="-179388">
              <a:buClr>
                <a:schemeClr val="accent2"/>
              </a:buClr>
              <a:defRPr sz="1200"/>
            </a:lvl1pPr>
            <a:lvl2pPr marL="358775" indent="-179388">
              <a:buClr>
                <a:schemeClr val="accent2"/>
              </a:buClr>
              <a:defRPr sz="1200"/>
            </a:lvl2pPr>
            <a:lvl3pPr marL="715963" indent="-177800">
              <a:buClr>
                <a:schemeClr val="accent2"/>
              </a:buClr>
              <a:defRPr/>
            </a:lvl3pPr>
            <a:lvl4pPr marL="895350" indent="-179388">
              <a:buClr>
                <a:schemeClr val="accent2"/>
              </a:buClr>
              <a:defRPr/>
            </a:lvl4pPr>
            <a:lvl5pPr marL="1074738" indent="-179388">
              <a:buClr>
                <a:schemeClr val="accent2"/>
              </a:buClr>
              <a:defRPr/>
            </a:lvl5pPr>
          </a:lstStyle>
          <a:p>
            <a:pPr lvl="0"/>
            <a:r>
              <a:rPr lang="fr-FR"/>
              <a:t>Click to insert </a:t>
            </a:r>
            <a:r>
              <a:rPr lang="fr-FR" err="1"/>
              <a:t>text</a:t>
            </a:r>
            <a:endParaRPr lang="fr-FR"/>
          </a:p>
          <a:p>
            <a:pPr lvl="1"/>
            <a:r>
              <a:rPr lang="fr-FR"/>
              <a:t>Deuxième niveau</a:t>
            </a:r>
          </a:p>
        </p:txBody>
      </p:sp>
      <p:sp>
        <p:nvSpPr>
          <p:cNvPr id="23" name="Espace réservé du contenu 4">
            <a:extLst>
              <a:ext uri="{FF2B5EF4-FFF2-40B4-BE49-F238E27FC236}">
                <a16:creationId xmlns:a16="http://schemas.microsoft.com/office/drawing/2014/main" id="{8020181D-8002-4862-BF31-49B792C69A03}"/>
              </a:ext>
            </a:extLst>
          </p:cNvPr>
          <p:cNvSpPr>
            <a:spLocks noGrp="1"/>
          </p:cNvSpPr>
          <p:nvPr>
            <p:ph sz="quarter" idx="15" hasCustomPrompt="1"/>
          </p:nvPr>
        </p:nvSpPr>
        <p:spPr>
          <a:xfrm>
            <a:off x="3387429" y="1736726"/>
            <a:ext cx="2430774" cy="3765646"/>
          </a:xfrm>
        </p:spPr>
        <p:txBody>
          <a:bodyPr>
            <a:noAutofit/>
          </a:bodyPr>
          <a:lstStyle>
            <a:lvl1pPr marL="179388" indent="-179388">
              <a:buClr>
                <a:schemeClr val="accent2"/>
              </a:buClr>
              <a:defRPr sz="1200"/>
            </a:lvl1pPr>
            <a:lvl2pPr marL="358775" indent="-179388">
              <a:buClr>
                <a:schemeClr val="accent2"/>
              </a:buClr>
              <a:defRPr sz="1200"/>
            </a:lvl2pPr>
            <a:lvl3pPr marL="715963" indent="-177800">
              <a:buClr>
                <a:schemeClr val="accent2"/>
              </a:buClr>
              <a:defRPr/>
            </a:lvl3pPr>
            <a:lvl4pPr marL="895350" indent="-179388">
              <a:buClr>
                <a:schemeClr val="accent2"/>
              </a:buClr>
              <a:defRPr/>
            </a:lvl4pPr>
            <a:lvl5pPr marL="1074738" indent="-179388">
              <a:buClr>
                <a:schemeClr val="accent2"/>
              </a:buClr>
              <a:defRPr/>
            </a:lvl5pPr>
          </a:lstStyle>
          <a:p>
            <a:pPr lvl="0"/>
            <a:r>
              <a:rPr lang="fr-FR"/>
              <a:t>Click to insert </a:t>
            </a:r>
            <a:r>
              <a:rPr lang="fr-FR" err="1"/>
              <a:t>text</a:t>
            </a:r>
            <a:endParaRPr lang="fr-FR"/>
          </a:p>
          <a:p>
            <a:pPr lvl="1"/>
            <a:r>
              <a:rPr lang="fr-FR"/>
              <a:t>Deuxième niveau</a:t>
            </a:r>
          </a:p>
        </p:txBody>
      </p:sp>
      <p:sp>
        <p:nvSpPr>
          <p:cNvPr id="24" name="Espace réservé du contenu 4">
            <a:extLst>
              <a:ext uri="{FF2B5EF4-FFF2-40B4-BE49-F238E27FC236}">
                <a16:creationId xmlns:a16="http://schemas.microsoft.com/office/drawing/2014/main" id="{F09AAEAB-AB9E-4DF3-AD85-7D06BC1AC5EC}"/>
              </a:ext>
            </a:extLst>
          </p:cNvPr>
          <p:cNvSpPr>
            <a:spLocks noGrp="1"/>
          </p:cNvSpPr>
          <p:nvPr>
            <p:ph sz="quarter" idx="16" hasCustomPrompt="1"/>
          </p:nvPr>
        </p:nvSpPr>
        <p:spPr>
          <a:xfrm>
            <a:off x="6357345" y="1736726"/>
            <a:ext cx="2430774" cy="3765646"/>
          </a:xfrm>
        </p:spPr>
        <p:txBody>
          <a:bodyPr>
            <a:noAutofit/>
          </a:bodyPr>
          <a:lstStyle>
            <a:lvl1pPr marL="179388" indent="-179388">
              <a:buClr>
                <a:schemeClr val="accent2"/>
              </a:buClr>
              <a:defRPr sz="1200"/>
            </a:lvl1pPr>
            <a:lvl2pPr marL="358775" indent="-179388">
              <a:buClr>
                <a:schemeClr val="accent2"/>
              </a:buClr>
              <a:defRPr sz="1200"/>
            </a:lvl2pPr>
            <a:lvl3pPr marL="715963" indent="-177800">
              <a:buClr>
                <a:schemeClr val="accent2"/>
              </a:buClr>
              <a:defRPr/>
            </a:lvl3pPr>
            <a:lvl4pPr marL="895350" indent="-179388">
              <a:buClr>
                <a:schemeClr val="accent2"/>
              </a:buClr>
              <a:defRPr/>
            </a:lvl4pPr>
            <a:lvl5pPr marL="1074738" indent="-179388">
              <a:buClr>
                <a:schemeClr val="accent2"/>
              </a:buClr>
              <a:defRPr/>
            </a:lvl5pPr>
          </a:lstStyle>
          <a:p>
            <a:pPr lvl="0"/>
            <a:r>
              <a:rPr lang="fr-FR"/>
              <a:t>Click to insert </a:t>
            </a:r>
            <a:r>
              <a:rPr lang="fr-FR" err="1"/>
              <a:t>text</a:t>
            </a:r>
            <a:endParaRPr lang="fr-FR"/>
          </a:p>
          <a:p>
            <a:pPr lvl="1"/>
            <a:r>
              <a:rPr lang="fr-FR"/>
              <a:t>Deuxième niveau</a:t>
            </a:r>
          </a:p>
        </p:txBody>
      </p:sp>
      <p:sp>
        <p:nvSpPr>
          <p:cNvPr id="25" name="Espace réservé du contenu 4">
            <a:extLst>
              <a:ext uri="{FF2B5EF4-FFF2-40B4-BE49-F238E27FC236}">
                <a16:creationId xmlns:a16="http://schemas.microsoft.com/office/drawing/2014/main" id="{2993E8AF-4A49-47F3-B6C3-9C8F446D96D3}"/>
              </a:ext>
            </a:extLst>
          </p:cNvPr>
          <p:cNvSpPr>
            <a:spLocks noGrp="1"/>
          </p:cNvSpPr>
          <p:nvPr>
            <p:ph sz="quarter" idx="17" hasCustomPrompt="1"/>
          </p:nvPr>
        </p:nvSpPr>
        <p:spPr>
          <a:xfrm>
            <a:off x="9327261" y="1736726"/>
            <a:ext cx="2430774" cy="3765646"/>
          </a:xfrm>
        </p:spPr>
        <p:txBody>
          <a:bodyPr>
            <a:noAutofit/>
          </a:bodyPr>
          <a:lstStyle>
            <a:lvl1pPr marL="179388" indent="-179388">
              <a:buClr>
                <a:schemeClr val="accent2"/>
              </a:buClr>
              <a:defRPr sz="1200"/>
            </a:lvl1pPr>
            <a:lvl2pPr marL="358775" indent="-179388">
              <a:buClr>
                <a:schemeClr val="accent2"/>
              </a:buClr>
              <a:defRPr sz="1200"/>
            </a:lvl2pPr>
            <a:lvl3pPr marL="715963" indent="-177800">
              <a:buClr>
                <a:schemeClr val="accent2"/>
              </a:buClr>
              <a:defRPr/>
            </a:lvl3pPr>
            <a:lvl4pPr marL="895350" indent="-179388">
              <a:buClr>
                <a:schemeClr val="accent2"/>
              </a:buClr>
              <a:defRPr/>
            </a:lvl4pPr>
            <a:lvl5pPr marL="1074738" indent="-179388">
              <a:buClr>
                <a:schemeClr val="accent2"/>
              </a:buClr>
              <a:defRPr/>
            </a:lvl5pPr>
          </a:lstStyle>
          <a:p>
            <a:pPr lvl="0"/>
            <a:r>
              <a:rPr lang="fr-FR"/>
              <a:t>Click to insert </a:t>
            </a:r>
            <a:r>
              <a:rPr lang="fr-FR" err="1"/>
              <a:t>text</a:t>
            </a:r>
            <a:endParaRPr lang="fr-FR"/>
          </a:p>
          <a:p>
            <a:pPr lvl="1"/>
            <a:r>
              <a:rPr lang="fr-FR"/>
              <a:t>Deuxième niveau</a:t>
            </a:r>
          </a:p>
        </p:txBody>
      </p:sp>
      <p:sp>
        <p:nvSpPr>
          <p:cNvPr id="19" name="Espace réservé de la date 2">
            <a:extLst>
              <a:ext uri="{FF2B5EF4-FFF2-40B4-BE49-F238E27FC236}">
                <a16:creationId xmlns:a16="http://schemas.microsoft.com/office/drawing/2014/main" id="{C19A07AE-A881-8E4F-ABB3-3E89FE247235}"/>
              </a:ext>
            </a:extLst>
          </p:cNvPr>
          <p:cNvSpPr>
            <a:spLocks noGrp="1"/>
          </p:cNvSpPr>
          <p:nvPr>
            <p:ph type="dt" sz="half" idx="10"/>
          </p:nvPr>
        </p:nvSpPr>
        <p:spPr>
          <a:xfrm>
            <a:off x="10342526" y="6352738"/>
            <a:ext cx="720000" cy="216000"/>
          </a:xfrm>
          <a:prstGeom prst="rect">
            <a:avLst/>
          </a:prstGeom>
        </p:spPr>
        <p:txBody>
          <a:bodyPr vert="horz" lIns="0" tIns="0" rIns="0" bIns="0" rtlCol="0" anchor="ctr"/>
          <a:lstStyle>
            <a:lvl1pPr>
              <a:defRPr lang="fr-CH" sz="800" smtClean="0">
                <a:solidFill>
                  <a:schemeClr val="accent2"/>
                </a:solidFill>
              </a:defRPr>
            </a:lvl1pPr>
          </a:lstStyle>
          <a:p>
            <a:fld id="{CB9E9BDD-2D6F-425E-95E1-575506E3FCCE}" type="datetime1">
              <a:rPr lang="fr-CH" smtClean="0"/>
              <a:t>11.12.2024</a:t>
            </a:fld>
            <a:endParaRPr lang="fr-CH"/>
          </a:p>
        </p:txBody>
      </p:sp>
      <p:sp>
        <p:nvSpPr>
          <p:cNvPr id="20" name="Espace réservé du pied de page 3">
            <a:extLst>
              <a:ext uri="{FF2B5EF4-FFF2-40B4-BE49-F238E27FC236}">
                <a16:creationId xmlns:a16="http://schemas.microsoft.com/office/drawing/2014/main" id="{4F998D9E-91B3-AE43-8FE2-3A1A27BF9451}"/>
              </a:ext>
            </a:extLst>
          </p:cNvPr>
          <p:cNvSpPr>
            <a:spLocks noGrp="1"/>
          </p:cNvSpPr>
          <p:nvPr>
            <p:ph type="ftr" sz="quarter" idx="11"/>
          </p:nvPr>
        </p:nvSpPr>
        <p:spPr>
          <a:xfrm>
            <a:off x="2065651" y="6352738"/>
            <a:ext cx="3760718" cy="215998"/>
          </a:xfrm>
          <a:prstGeom prst="rect">
            <a:avLst/>
          </a:prstGeom>
        </p:spPr>
        <p:txBody>
          <a:bodyPr vert="horz" lIns="0" tIns="0" rIns="0" bIns="0" rtlCol="0" anchor="ctr"/>
          <a:lstStyle>
            <a:lvl1pPr algn="l">
              <a:defRPr lang="fr-CH" sz="800">
                <a:solidFill>
                  <a:schemeClr val="accent2"/>
                </a:solidFill>
              </a:defRPr>
            </a:lvl1pPr>
          </a:lstStyle>
          <a:p>
            <a:endParaRPr lang="fr-CH"/>
          </a:p>
        </p:txBody>
      </p:sp>
      <p:pic>
        <p:nvPicPr>
          <p:cNvPr id="26" name="Image 25">
            <a:extLst>
              <a:ext uri="{FF2B5EF4-FFF2-40B4-BE49-F238E27FC236}">
                <a16:creationId xmlns:a16="http://schemas.microsoft.com/office/drawing/2014/main" id="{55569501-4E3B-EC46-86A2-533C79AC0672}"/>
              </a:ext>
            </a:extLst>
          </p:cNvPr>
          <p:cNvPicPr>
            <a:picLocks noChangeAspect="1"/>
          </p:cNvPicPr>
          <p:nvPr/>
        </p:nvPicPr>
        <p:blipFill>
          <a:blip r:embed="rId2"/>
          <a:stretch>
            <a:fillRect/>
          </a:stretch>
        </p:blipFill>
        <p:spPr>
          <a:xfrm>
            <a:off x="11289644" y="6430639"/>
            <a:ext cx="78256" cy="60197"/>
          </a:xfrm>
          <a:prstGeom prst="rect">
            <a:avLst/>
          </a:prstGeom>
        </p:spPr>
      </p:pic>
      <p:cxnSp>
        <p:nvCxnSpPr>
          <p:cNvPr id="27" name="Connecteur droit 26">
            <a:extLst>
              <a:ext uri="{FF2B5EF4-FFF2-40B4-BE49-F238E27FC236}">
                <a16:creationId xmlns:a16="http://schemas.microsoft.com/office/drawing/2014/main" id="{62AE4CE1-5E84-E945-A0B8-B4CFD96169BD}"/>
              </a:ext>
            </a:extLst>
          </p:cNvPr>
          <p:cNvCxnSpPr/>
          <p:nvPr/>
        </p:nvCxnSpPr>
        <p:spPr>
          <a:xfrm>
            <a:off x="413582" y="6200775"/>
            <a:ext cx="1137043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8" name="Image 27">
            <a:extLst>
              <a:ext uri="{FF2B5EF4-FFF2-40B4-BE49-F238E27FC236}">
                <a16:creationId xmlns:a16="http://schemas.microsoft.com/office/drawing/2014/main" id="{A220478E-D2FC-1742-8F41-0BFD59ED1C7D}"/>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345994" y="6232074"/>
            <a:ext cx="1006114" cy="457324"/>
          </a:xfrm>
          <a:prstGeom prst="rect">
            <a:avLst/>
          </a:prstGeom>
        </p:spPr>
      </p:pic>
      <p:sp>
        <p:nvSpPr>
          <p:cNvPr id="30" name="Titre 1">
            <a:extLst>
              <a:ext uri="{FF2B5EF4-FFF2-40B4-BE49-F238E27FC236}">
                <a16:creationId xmlns:a16="http://schemas.microsoft.com/office/drawing/2014/main" id="{D0083FAE-F960-2647-9557-95B920286C64}"/>
              </a:ext>
            </a:extLst>
          </p:cNvPr>
          <p:cNvSpPr>
            <a:spLocks noGrp="1"/>
          </p:cNvSpPr>
          <p:nvPr>
            <p:ph type="title" hasCustomPrompt="1"/>
          </p:nvPr>
        </p:nvSpPr>
        <p:spPr>
          <a:xfrm>
            <a:off x="407988" y="289262"/>
            <a:ext cx="11370430" cy="724847"/>
          </a:xfrm>
        </p:spPr>
        <p:txBody>
          <a:bodyPr vert="horz" lIns="0" tIns="0" rIns="0" bIns="0" rtlCol="0" anchor="b">
            <a:normAutofit/>
          </a:bodyPr>
          <a:lstStyle>
            <a:lvl1pPr algn="l">
              <a:defRPr lang="fr-CH" dirty="0"/>
            </a:lvl1pPr>
          </a:lstStyle>
          <a:p>
            <a:pPr lvl="0" algn="l"/>
            <a:r>
              <a:rPr lang="fr-FR"/>
              <a:t>Click to insert </a:t>
            </a:r>
            <a:r>
              <a:rPr lang="fr-FR" err="1"/>
              <a:t>title</a:t>
            </a:r>
            <a:endParaRPr lang="fr-CH"/>
          </a:p>
        </p:txBody>
      </p:sp>
      <p:sp>
        <p:nvSpPr>
          <p:cNvPr id="31" name="Espace réservé du texte 3">
            <a:extLst>
              <a:ext uri="{FF2B5EF4-FFF2-40B4-BE49-F238E27FC236}">
                <a16:creationId xmlns:a16="http://schemas.microsoft.com/office/drawing/2014/main" id="{85588E51-BB12-7E40-A736-F66281B2FA46}"/>
              </a:ext>
            </a:extLst>
          </p:cNvPr>
          <p:cNvSpPr>
            <a:spLocks noGrp="1"/>
          </p:cNvSpPr>
          <p:nvPr>
            <p:ph type="body" sz="quarter" idx="14" hasCustomPrompt="1"/>
          </p:nvPr>
        </p:nvSpPr>
        <p:spPr>
          <a:xfrm>
            <a:off x="407987" y="1050377"/>
            <a:ext cx="7013575" cy="305251"/>
          </a:xfrm>
        </p:spPr>
        <p:txBody>
          <a:bodyPr anchor="ctr" anchorCtr="0">
            <a:noAutofit/>
          </a:bodyPr>
          <a:lstStyle>
            <a:lvl1pPr marL="0" indent="0">
              <a:buFontTx/>
              <a:buNone/>
              <a:defRPr sz="1400" b="0">
                <a:solidFill>
                  <a:schemeClr val="accent2"/>
                </a:solidFill>
              </a:defRPr>
            </a:lvl1pPr>
            <a:lvl2pPr>
              <a:defRPr sz="1400" b="1">
                <a:solidFill>
                  <a:schemeClr val="accent2"/>
                </a:solidFill>
              </a:defRPr>
            </a:lvl2pPr>
            <a:lvl3pPr>
              <a:defRPr sz="1400" b="1">
                <a:solidFill>
                  <a:schemeClr val="accent2"/>
                </a:solidFill>
              </a:defRPr>
            </a:lvl3pPr>
            <a:lvl4pPr>
              <a:defRPr sz="1400" b="1">
                <a:solidFill>
                  <a:schemeClr val="accent2"/>
                </a:solidFill>
              </a:defRPr>
            </a:lvl4pPr>
            <a:lvl5pPr>
              <a:defRPr sz="1400" b="1">
                <a:solidFill>
                  <a:schemeClr val="accent2"/>
                </a:solidFill>
              </a:defRPr>
            </a:lvl5pPr>
          </a:lstStyle>
          <a:p>
            <a:pPr lvl="0"/>
            <a:r>
              <a:rPr lang="fr-FR"/>
              <a:t>Click to </a:t>
            </a:r>
            <a:r>
              <a:rPr lang="fr-FR" err="1"/>
              <a:t>add</a:t>
            </a:r>
            <a:r>
              <a:rPr lang="fr-FR"/>
              <a:t> a </a:t>
            </a:r>
            <a:r>
              <a:rPr lang="fr-FR" err="1"/>
              <a:t>subtitle</a:t>
            </a:r>
            <a:r>
              <a:rPr lang="fr-FR"/>
              <a:t> or a </a:t>
            </a:r>
            <a:r>
              <a:rPr lang="fr-FR" err="1"/>
              <a:t>descriptor</a:t>
            </a:r>
            <a:endParaRPr lang="fr-FR"/>
          </a:p>
        </p:txBody>
      </p:sp>
      <p:cxnSp>
        <p:nvCxnSpPr>
          <p:cNvPr id="32" name="Connecteur droit 31">
            <a:extLst>
              <a:ext uri="{FF2B5EF4-FFF2-40B4-BE49-F238E27FC236}">
                <a16:creationId xmlns:a16="http://schemas.microsoft.com/office/drawing/2014/main" id="{7DD310B7-329C-C848-9174-B33F7971A0B2}"/>
              </a:ext>
            </a:extLst>
          </p:cNvPr>
          <p:cNvCxnSpPr>
            <a:cxnSpLocks/>
          </p:cNvCxnSpPr>
          <p:nvPr/>
        </p:nvCxnSpPr>
        <p:spPr>
          <a:xfrm>
            <a:off x="407988" y="1355628"/>
            <a:ext cx="1137602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Espace réservé du numéro de diapositive 4">
            <a:extLst>
              <a:ext uri="{FF2B5EF4-FFF2-40B4-BE49-F238E27FC236}">
                <a16:creationId xmlns:a16="http://schemas.microsoft.com/office/drawing/2014/main" id="{674CE4D9-EFDB-4944-9FE4-E086C8C8792B}"/>
              </a:ext>
            </a:extLst>
          </p:cNvPr>
          <p:cNvSpPr>
            <a:spLocks noGrp="1"/>
          </p:cNvSpPr>
          <p:nvPr>
            <p:ph type="sldNum" sz="quarter" idx="12"/>
          </p:nvPr>
        </p:nvSpPr>
        <p:spPr>
          <a:xfrm>
            <a:off x="11595018" y="6345238"/>
            <a:ext cx="183400" cy="216000"/>
          </a:xfrm>
          <a:prstGeom prst="rect">
            <a:avLst/>
          </a:prstGeom>
        </p:spPr>
        <p:txBody>
          <a:bodyPr vert="horz" lIns="0" tIns="0" rIns="0" bIns="0" rtlCol="0" anchor="ctr"/>
          <a:lstStyle>
            <a:lvl1pPr algn="r">
              <a:defRPr lang="fr-CH" sz="800" smtClean="0">
                <a:solidFill>
                  <a:schemeClr val="accent2"/>
                </a:solidFill>
              </a:defRPr>
            </a:lvl1pPr>
          </a:lstStyle>
          <a:p>
            <a:fld id="{51EB4858-C4CA-4302-B658-C0CD55F75DC2}" type="slidenum">
              <a:rPr lang="fr-CH" smtClean="0"/>
              <a:pPr/>
              <a:t>‹#›</a:t>
            </a:fld>
            <a:endParaRPr lang="fr-CH"/>
          </a:p>
        </p:txBody>
      </p:sp>
      <p:pic>
        <p:nvPicPr>
          <p:cNvPr id="17" name="Graphique 16">
            <a:extLst>
              <a:ext uri="{FF2B5EF4-FFF2-40B4-BE49-F238E27FC236}">
                <a16:creationId xmlns:a16="http://schemas.microsoft.com/office/drawing/2014/main" id="{F802CD28-B888-E54B-ACAC-01CD31B3A0E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441005" y="6427587"/>
            <a:ext cx="86082" cy="67144"/>
          </a:xfrm>
          <a:prstGeom prst="rect">
            <a:avLst/>
          </a:prstGeom>
        </p:spPr>
      </p:pic>
    </p:spTree>
    <p:extLst>
      <p:ext uri="{BB962C8B-B14F-4D97-AF65-F5344CB8AC3E}">
        <p14:creationId xmlns:p14="http://schemas.microsoft.com/office/powerpoint/2010/main" val="3042266405"/>
      </p:ext>
    </p:extLst>
  </p:cSld>
  <p:clrMapOvr>
    <a:masterClrMapping/>
  </p:clrMapOvr>
  <p:extLst>
    <p:ext uri="{DCECCB84-F9BA-43D5-87BE-67443E8EF086}">
      <p15:sldGuideLst xmlns:p15="http://schemas.microsoft.com/office/powerpoint/2012/main">
        <p15:guide id="1" orient="horz" pos="1094">
          <p15:clr>
            <a:srgbClr val="FBAE40"/>
          </p15:clr>
        </p15:guide>
        <p15:guide id="2" orient="horz" pos="38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E6595-0993-4DB8-9BFD-5A186183E98C}"/>
              </a:ext>
            </a:extLst>
          </p:cNvPr>
          <p:cNvSpPr/>
          <p:nvPr userDrawn="1"/>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CH"/>
          </a:p>
        </p:txBody>
      </p:sp>
      <p:sp>
        <p:nvSpPr>
          <p:cNvPr id="3" name="Espace réservé de la date 2">
            <a:extLst>
              <a:ext uri="{FF2B5EF4-FFF2-40B4-BE49-F238E27FC236}">
                <a16:creationId xmlns:a16="http://schemas.microsoft.com/office/drawing/2014/main" id="{A8EB2416-83F1-41E7-9EEE-EBD290BA2C8F}"/>
              </a:ext>
            </a:extLst>
          </p:cNvPr>
          <p:cNvSpPr>
            <a:spLocks noGrp="1"/>
          </p:cNvSpPr>
          <p:nvPr>
            <p:ph type="dt" sz="half" idx="10"/>
          </p:nvPr>
        </p:nvSpPr>
        <p:spPr>
          <a:xfrm>
            <a:off x="10416674" y="6599007"/>
            <a:ext cx="720000" cy="216000"/>
          </a:xfrm>
          <a:prstGeom prst="rect">
            <a:avLst/>
          </a:prstGeom>
        </p:spPr>
        <p:txBody>
          <a:bodyPr vert="horz" lIns="0" tIns="0" rIns="0" bIns="0" rtlCol="0" anchor="ctr"/>
          <a:lstStyle>
            <a:lvl1pPr>
              <a:defRPr lang="fr-CH" sz="800" smtClean="0">
                <a:solidFill>
                  <a:schemeClr val="accent1"/>
                </a:solidFill>
              </a:defRPr>
            </a:lvl1pPr>
          </a:lstStyle>
          <a:p>
            <a:fld id="{D695CCA8-DFB1-4890-BDAF-A06C3EB657D8}" type="datetimeFigureOut">
              <a:rPr lang="fr-CH" smtClean="0"/>
              <a:pPr/>
              <a:t>11.12.2024</a:t>
            </a:fld>
            <a:endParaRPr lang="fr-CH"/>
          </a:p>
        </p:txBody>
      </p:sp>
      <p:sp>
        <p:nvSpPr>
          <p:cNvPr id="4" name="Espace réservé du pied de page 3">
            <a:extLst>
              <a:ext uri="{FF2B5EF4-FFF2-40B4-BE49-F238E27FC236}">
                <a16:creationId xmlns:a16="http://schemas.microsoft.com/office/drawing/2014/main" id="{92289A46-28DF-4130-824A-AC16CA155DB7}"/>
              </a:ext>
            </a:extLst>
          </p:cNvPr>
          <p:cNvSpPr>
            <a:spLocks noGrp="1"/>
          </p:cNvSpPr>
          <p:nvPr>
            <p:ph type="ftr" sz="quarter" idx="11"/>
          </p:nvPr>
        </p:nvSpPr>
        <p:spPr>
          <a:xfrm>
            <a:off x="695325" y="6599007"/>
            <a:ext cx="4345349" cy="216000"/>
          </a:xfrm>
          <a:prstGeom prst="rect">
            <a:avLst/>
          </a:prstGeom>
        </p:spPr>
        <p:txBody>
          <a:bodyPr vert="horz" lIns="0" tIns="0" rIns="0" bIns="0" rtlCol="0" anchor="ctr"/>
          <a:lstStyle>
            <a:lvl1pPr algn="l">
              <a:defRPr lang="fr-CH" sz="800">
                <a:solidFill>
                  <a:schemeClr val="accent6"/>
                </a:solidFill>
              </a:defRPr>
            </a:lvl1pPr>
          </a:lstStyle>
          <a:p>
            <a:endParaRPr lang="fr-CH"/>
          </a:p>
        </p:txBody>
      </p:sp>
      <p:sp>
        <p:nvSpPr>
          <p:cNvPr id="5" name="Espace réservé du numéro de diapositive 4">
            <a:extLst>
              <a:ext uri="{FF2B5EF4-FFF2-40B4-BE49-F238E27FC236}">
                <a16:creationId xmlns:a16="http://schemas.microsoft.com/office/drawing/2014/main" id="{91D35BE0-A3C3-4154-B5E0-E8C983853279}"/>
              </a:ext>
            </a:extLst>
          </p:cNvPr>
          <p:cNvSpPr>
            <a:spLocks noGrp="1"/>
          </p:cNvSpPr>
          <p:nvPr>
            <p:ph type="sldNum" sz="quarter" idx="12"/>
          </p:nvPr>
        </p:nvSpPr>
        <p:spPr>
          <a:xfrm>
            <a:off x="11136674" y="6599007"/>
            <a:ext cx="360000" cy="216000"/>
          </a:xfrm>
          <a:prstGeom prst="rect">
            <a:avLst/>
          </a:prstGeom>
        </p:spPr>
        <p:txBody>
          <a:bodyPr vert="horz" lIns="0" tIns="0" rIns="0" bIns="0" rtlCol="0" anchor="ctr"/>
          <a:lstStyle>
            <a:lvl1pPr>
              <a:defRPr lang="fr-CH" sz="800" smtClean="0">
                <a:solidFill>
                  <a:schemeClr val="accent1"/>
                </a:solidFill>
              </a:defRPr>
            </a:lvl1pPr>
          </a:lstStyle>
          <a:p>
            <a:fld id="{51EB4858-C4CA-4302-B658-C0CD55F75DC2}" type="slidenum">
              <a:rPr lang="fr-CH" smtClean="0"/>
              <a:pPr/>
              <a:t>‹#›</a:t>
            </a:fld>
            <a:endParaRPr lang="fr-CH"/>
          </a:p>
        </p:txBody>
      </p:sp>
      <p:sp>
        <p:nvSpPr>
          <p:cNvPr id="10" name="Espace réservé du texte 9">
            <a:extLst>
              <a:ext uri="{FF2B5EF4-FFF2-40B4-BE49-F238E27FC236}">
                <a16:creationId xmlns:a16="http://schemas.microsoft.com/office/drawing/2014/main" id="{A9D90BEC-E8FA-4A3C-8068-7A87CC7A9091}"/>
              </a:ext>
            </a:extLst>
          </p:cNvPr>
          <p:cNvSpPr>
            <a:spLocks noGrp="1"/>
          </p:cNvSpPr>
          <p:nvPr>
            <p:ph type="body" sz="quarter" idx="13"/>
          </p:nvPr>
        </p:nvSpPr>
        <p:spPr>
          <a:xfrm>
            <a:off x="6791325" y="1345405"/>
            <a:ext cx="4705349" cy="4727937"/>
          </a:xfrm>
        </p:spPr>
        <p:txBody>
          <a:bodyPr/>
          <a:lstStyle>
            <a:lvl1pPr marL="228600" indent="-228600">
              <a:buClr>
                <a:schemeClr val="accent2"/>
              </a:buClr>
              <a:defRPr sz="2400"/>
            </a:lvl1pPr>
            <a:lvl2pPr marL="444500" indent="-228600">
              <a:buClr>
                <a:schemeClr val="accent2"/>
              </a:buClr>
              <a:defRPr sz="2000"/>
            </a:lvl2pPr>
          </a:lstStyle>
          <a:p>
            <a:pPr lvl="0"/>
            <a:r>
              <a:rPr lang="en-US"/>
              <a:t>Click to edit Master text styles</a:t>
            </a:r>
          </a:p>
          <a:p>
            <a:pPr lvl="1"/>
            <a:r>
              <a:rPr lang="en-US"/>
              <a:t>Second level</a:t>
            </a:r>
          </a:p>
        </p:txBody>
      </p:sp>
      <p:cxnSp>
        <p:nvCxnSpPr>
          <p:cNvPr id="13" name="Connecteur droit 12">
            <a:extLst>
              <a:ext uri="{FF2B5EF4-FFF2-40B4-BE49-F238E27FC236}">
                <a16:creationId xmlns:a16="http://schemas.microsoft.com/office/drawing/2014/main" id="{517346A8-2E6D-4908-AFC5-9755EE381206}"/>
              </a:ext>
            </a:extLst>
          </p:cNvPr>
          <p:cNvCxnSpPr>
            <a:cxnSpLocks/>
          </p:cNvCxnSpPr>
          <p:nvPr userDrawn="1"/>
        </p:nvCxnSpPr>
        <p:spPr>
          <a:xfrm>
            <a:off x="695325" y="1128712"/>
            <a:ext cx="108013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re 14">
            <a:extLst>
              <a:ext uri="{FF2B5EF4-FFF2-40B4-BE49-F238E27FC236}">
                <a16:creationId xmlns:a16="http://schemas.microsoft.com/office/drawing/2014/main" id="{8C71B693-80B1-40E0-8AAF-959DA14E1A71}"/>
              </a:ext>
            </a:extLst>
          </p:cNvPr>
          <p:cNvSpPr>
            <a:spLocks noGrp="1"/>
          </p:cNvSpPr>
          <p:nvPr>
            <p:ph type="title" hasCustomPrompt="1"/>
          </p:nvPr>
        </p:nvSpPr>
        <p:spPr>
          <a:xfrm>
            <a:off x="695325" y="626202"/>
            <a:ext cx="5400675" cy="372497"/>
          </a:xfrm>
          <a:noFill/>
        </p:spPr>
        <p:txBody>
          <a:bodyPr wrap="square" lIns="0" tIns="0" rIns="0" bIns="0" rtlCol="0">
            <a:normAutofit/>
          </a:bodyPr>
          <a:lstStyle>
            <a:lvl1pPr>
              <a:defRPr lang="fr-CH" sz="2400">
                <a:solidFill>
                  <a:schemeClr val="accent2"/>
                </a:solidFill>
                <a:ea typeface="+mn-ea"/>
                <a:cs typeface="+mn-cs"/>
              </a:defRPr>
            </a:lvl1pPr>
          </a:lstStyle>
          <a:p>
            <a:pPr marL="0" lvl="0"/>
            <a:r>
              <a:rPr lang="fr-FR"/>
              <a:t>Type « Agenda » or « Key Points »</a:t>
            </a:r>
            <a:endParaRPr lang="fr-CH"/>
          </a:p>
        </p:txBody>
      </p:sp>
      <p:cxnSp>
        <p:nvCxnSpPr>
          <p:cNvPr id="16" name="Connecteur droit 15">
            <a:extLst>
              <a:ext uri="{FF2B5EF4-FFF2-40B4-BE49-F238E27FC236}">
                <a16:creationId xmlns:a16="http://schemas.microsoft.com/office/drawing/2014/main" id="{3A1F7341-98EF-4455-8B2F-BC3724983096}"/>
              </a:ext>
            </a:extLst>
          </p:cNvPr>
          <p:cNvCxnSpPr>
            <a:cxnSpLocks/>
          </p:cNvCxnSpPr>
          <p:nvPr userDrawn="1"/>
        </p:nvCxnSpPr>
        <p:spPr>
          <a:xfrm>
            <a:off x="695325" y="6543675"/>
            <a:ext cx="108013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D65C171D-0F36-4260-B04E-FA2FFF7B381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781675" y="6230179"/>
            <a:ext cx="628650" cy="626991"/>
          </a:xfrm>
          <a:prstGeom prst="rect">
            <a:avLst/>
          </a:prstGeom>
        </p:spPr>
      </p:pic>
    </p:spTree>
    <p:extLst>
      <p:ext uri="{BB962C8B-B14F-4D97-AF65-F5344CB8AC3E}">
        <p14:creationId xmlns:p14="http://schemas.microsoft.com/office/powerpoint/2010/main" val="3079984528"/>
      </p:ext>
    </p:extLst>
  </p:cSld>
  <p:clrMapOvr>
    <a:masterClrMapping/>
  </p:clrMapOvr>
  <p:extLst>
    <p:ext uri="{DCECCB84-F9BA-43D5-87BE-67443E8EF086}">
      <p15:sldGuideLst xmlns:p15="http://schemas.microsoft.com/office/powerpoint/2012/main">
        <p15:guide id="1" orient="horz" pos="845"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TITLE + 4 COLUMNS">
    <p:spTree>
      <p:nvGrpSpPr>
        <p:cNvPr id="1" name=""/>
        <p:cNvGrpSpPr/>
        <p:nvPr/>
      </p:nvGrpSpPr>
      <p:grpSpPr>
        <a:xfrm>
          <a:off x="0" y="0"/>
          <a:ext cx="0" cy="0"/>
          <a:chOff x="0" y="0"/>
          <a:chExt cx="0" cy="0"/>
        </a:xfrm>
      </p:grpSpPr>
      <p:sp>
        <p:nvSpPr>
          <p:cNvPr id="22" name="Espace réservé du contenu 4">
            <a:extLst>
              <a:ext uri="{FF2B5EF4-FFF2-40B4-BE49-F238E27FC236}">
                <a16:creationId xmlns:a16="http://schemas.microsoft.com/office/drawing/2014/main" id="{16DA5518-816E-4BB3-BE52-3B78FA57FB21}"/>
              </a:ext>
            </a:extLst>
          </p:cNvPr>
          <p:cNvSpPr>
            <a:spLocks noGrp="1"/>
          </p:cNvSpPr>
          <p:nvPr>
            <p:ph sz="quarter" idx="13" hasCustomPrompt="1"/>
          </p:nvPr>
        </p:nvSpPr>
        <p:spPr>
          <a:xfrm>
            <a:off x="417512" y="2751224"/>
            <a:ext cx="2639785" cy="3063281"/>
          </a:xfrm>
          <a:noFill/>
        </p:spPr>
        <p:txBody>
          <a:bodyPr lIns="0" tIns="0" rIns="0" bIns="0">
            <a:noAutofit/>
          </a:bodyPr>
          <a:lstStyle>
            <a:lvl1pPr marL="179388" indent="-179388">
              <a:buClr>
                <a:schemeClr val="accent2"/>
              </a:buClr>
              <a:defRPr sz="1050">
                <a:solidFill>
                  <a:schemeClr val="tx1"/>
                </a:solidFill>
              </a:defRPr>
            </a:lvl1pPr>
            <a:lvl2pPr marL="358775" indent="-179388">
              <a:buClr>
                <a:schemeClr val="accent2"/>
              </a:buClr>
              <a:defRPr sz="1300"/>
            </a:lvl2pPr>
            <a:lvl3pPr marL="715963" indent="-177800">
              <a:buClr>
                <a:schemeClr val="accent2"/>
              </a:buClr>
              <a:defRPr/>
            </a:lvl3pPr>
            <a:lvl4pPr marL="895350" indent="-179388">
              <a:buClr>
                <a:schemeClr val="accent2"/>
              </a:buClr>
              <a:defRPr/>
            </a:lvl4pPr>
            <a:lvl5pPr marL="1074738" indent="-179388">
              <a:buClr>
                <a:schemeClr val="accent2"/>
              </a:buClr>
              <a:defRPr/>
            </a:lvl5pPr>
          </a:lstStyle>
          <a:p>
            <a:pPr lvl="0"/>
            <a:r>
              <a:rPr lang="fr-FR"/>
              <a:t>Click to insert </a:t>
            </a:r>
            <a:r>
              <a:rPr lang="fr-FR" err="1"/>
              <a:t>text</a:t>
            </a:r>
            <a:endParaRPr lang="fr-FR"/>
          </a:p>
        </p:txBody>
      </p:sp>
      <p:sp>
        <p:nvSpPr>
          <p:cNvPr id="19" name="Espace réservé de la date 2">
            <a:extLst>
              <a:ext uri="{FF2B5EF4-FFF2-40B4-BE49-F238E27FC236}">
                <a16:creationId xmlns:a16="http://schemas.microsoft.com/office/drawing/2014/main" id="{C19A07AE-A881-8E4F-ABB3-3E89FE247235}"/>
              </a:ext>
            </a:extLst>
          </p:cNvPr>
          <p:cNvSpPr>
            <a:spLocks noGrp="1"/>
          </p:cNvSpPr>
          <p:nvPr>
            <p:ph type="dt" sz="half" idx="10"/>
          </p:nvPr>
        </p:nvSpPr>
        <p:spPr>
          <a:xfrm>
            <a:off x="10342526" y="6352738"/>
            <a:ext cx="720000" cy="216000"/>
          </a:xfrm>
          <a:prstGeom prst="rect">
            <a:avLst/>
          </a:prstGeom>
        </p:spPr>
        <p:txBody>
          <a:bodyPr vert="horz" lIns="0" tIns="0" rIns="0" bIns="0" rtlCol="0" anchor="ctr"/>
          <a:lstStyle>
            <a:lvl1pPr>
              <a:defRPr lang="fr-CH" sz="800" smtClean="0">
                <a:solidFill>
                  <a:schemeClr val="accent2"/>
                </a:solidFill>
              </a:defRPr>
            </a:lvl1pPr>
          </a:lstStyle>
          <a:p>
            <a:fld id="{BA0335B2-2D30-4F6C-B905-347807AAC65F}" type="datetime1">
              <a:rPr lang="fr-CH" smtClean="0"/>
              <a:t>11.12.2024</a:t>
            </a:fld>
            <a:endParaRPr lang="fr-CH"/>
          </a:p>
        </p:txBody>
      </p:sp>
      <p:sp>
        <p:nvSpPr>
          <p:cNvPr id="20" name="Espace réservé du pied de page 3">
            <a:extLst>
              <a:ext uri="{FF2B5EF4-FFF2-40B4-BE49-F238E27FC236}">
                <a16:creationId xmlns:a16="http://schemas.microsoft.com/office/drawing/2014/main" id="{4F998D9E-91B3-AE43-8FE2-3A1A27BF9451}"/>
              </a:ext>
            </a:extLst>
          </p:cNvPr>
          <p:cNvSpPr>
            <a:spLocks noGrp="1"/>
          </p:cNvSpPr>
          <p:nvPr>
            <p:ph type="ftr" sz="quarter" idx="11"/>
          </p:nvPr>
        </p:nvSpPr>
        <p:spPr>
          <a:xfrm>
            <a:off x="2065651" y="6352738"/>
            <a:ext cx="3760718" cy="215998"/>
          </a:xfrm>
          <a:prstGeom prst="rect">
            <a:avLst/>
          </a:prstGeom>
        </p:spPr>
        <p:txBody>
          <a:bodyPr vert="horz" lIns="0" tIns="0" rIns="0" bIns="0" rtlCol="0" anchor="ctr"/>
          <a:lstStyle>
            <a:lvl1pPr algn="l">
              <a:defRPr lang="fr-CH" sz="800">
                <a:solidFill>
                  <a:schemeClr val="accent2"/>
                </a:solidFill>
              </a:defRPr>
            </a:lvl1pPr>
          </a:lstStyle>
          <a:p>
            <a:endParaRPr lang="fr-CH"/>
          </a:p>
        </p:txBody>
      </p:sp>
      <p:cxnSp>
        <p:nvCxnSpPr>
          <p:cNvPr id="27" name="Connecteur droit 26">
            <a:extLst>
              <a:ext uri="{FF2B5EF4-FFF2-40B4-BE49-F238E27FC236}">
                <a16:creationId xmlns:a16="http://schemas.microsoft.com/office/drawing/2014/main" id="{62AE4CE1-5E84-E945-A0B8-B4CFD96169BD}"/>
              </a:ext>
            </a:extLst>
          </p:cNvPr>
          <p:cNvCxnSpPr/>
          <p:nvPr/>
        </p:nvCxnSpPr>
        <p:spPr>
          <a:xfrm>
            <a:off x="413582" y="6200775"/>
            <a:ext cx="1137043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8" name="Image 27">
            <a:extLst>
              <a:ext uri="{FF2B5EF4-FFF2-40B4-BE49-F238E27FC236}">
                <a16:creationId xmlns:a16="http://schemas.microsoft.com/office/drawing/2014/main" id="{A220478E-D2FC-1742-8F41-0BFD59ED1C7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345994" y="6232074"/>
            <a:ext cx="1006114" cy="457324"/>
          </a:xfrm>
          <a:prstGeom prst="rect">
            <a:avLst/>
          </a:prstGeom>
        </p:spPr>
      </p:pic>
      <p:sp>
        <p:nvSpPr>
          <p:cNvPr id="31" name="Espace réservé du texte 3">
            <a:extLst>
              <a:ext uri="{FF2B5EF4-FFF2-40B4-BE49-F238E27FC236}">
                <a16:creationId xmlns:a16="http://schemas.microsoft.com/office/drawing/2014/main" id="{85588E51-BB12-7E40-A736-F66281B2FA46}"/>
              </a:ext>
            </a:extLst>
          </p:cNvPr>
          <p:cNvSpPr>
            <a:spLocks noGrp="1"/>
          </p:cNvSpPr>
          <p:nvPr>
            <p:ph type="body" sz="quarter" idx="14" hasCustomPrompt="1"/>
          </p:nvPr>
        </p:nvSpPr>
        <p:spPr>
          <a:xfrm>
            <a:off x="407989" y="351974"/>
            <a:ext cx="11370430" cy="851690"/>
          </a:xfrm>
        </p:spPr>
        <p:txBody>
          <a:bodyPr anchor="t" anchorCtr="0">
            <a:noAutofit/>
          </a:bodyPr>
          <a:lstStyle>
            <a:lvl1pPr marL="0" indent="0">
              <a:lnSpc>
                <a:spcPts val="1680"/>
              </a:lnSpc>
              <a:spcAft>
                <a:spcPts val="1000"/>
              </a:spcAft>
              <a:buFontTx/>
              <a:buNone/>
              <a:defRPr sz="1200" b="0">
                <a:solidFill>
                  <a:schemeClr val="accent2"/>
                </a:solidFill>
              </a:defRPr>
            </a:lvl1pPr>
            <a:lvl2pPr>
              <a:defRPr sz="1400" b="1">
                <a:solidFill>
                  <a:schemeClr val="accent2"/>
                </a:solidFill>
              </a:defRPr>
            </a:lvl2pPr>
            <a:lvl3pPr>
              <a:defRPr sz="1400" b="1">
                <a:solidFill>
                  <a:schemeClr val="accent2"/>
                </a:solidFill>
              </a:defRPr>
            </a:lvl3pPr>
            <a:lvl4pPr>
              <a:defRPr sz="1400" b="1">
                <a:solidFill>
                  <a:schemeClr val="accent2"/>
                </a:solidFill>
              </a:defRPr>
            </a:lvl4pPr>
            <a:lvl5pPr>
              <a:defRPr sz="1400" b="1">
                <a:solidFill>
                  <a:schemeClr val="accent2"/>
                </a:solidFill>
              </a:defRPr>
            </a:lvl5pPr>
          </a:lstStyle>
          <a:p>
            <a:pPr lvl="0"/>
            <a:r>
              <a:rPr lang="fr-FR"/>
              <a:t>Click to </a:t>
            </a:r>
            <a:r>
              <a:rPr lang="fr-FR" err="1"/>
              <a:t>add</a:t>
            </a:r>
            <a:r>
              <a:rPr lang="fr-FR"/>
              <a:t> a </a:t>
            </a:r>
            <a:r>
              <a:rPr lang="fr-FR" err="1"/>
              <a:t>subtitle</a:t>
            </a:r>
            <a:r>
              <a:rPr lang="fr-FR"/>
              <a:t> or a </a:t>
            </a:r>
            <a:r>
              <a:rPr lang="fr-FR" err="1"/>
              <a:t>descriptor</a:t>
            </a:r>
            <a:endParaRPr lang="fr-FR"/>
          </a:p>
        </p:txBody>
      </p:sp>
      <p:sp>
        <p:nvSpPr>
          <p:cNvPr id="16" name="Espace réservé du numéro de diapositive 4">
            <a:extLst>
              <a:ext uri="{FF2B5EF4-FFF2-40B4-BE49-F238E27FC236}">
                <a16:creationId xmlns:a16="http://schemas.microsoft.com/office/drawing/2014/main" id="{674CE4D9-EFDB-4944-9FE4-E086C8C8792B}"/>
              </a:ext>
            </a:extLst>
          </p:cNvPr>
          <p:cNvSpPr>
            <a:spLocks noGrp="1"/>
          </p:cNvSpPr>
          <p:nvPr>
            <p:ph type="sldNum" sz="quarter" idx="12"/>
          </p:nvPr>
        </p:nvSpPr>
        <p:spPr>
          <a:xfrm>
            <a:off x="11595018" y="6345238"/>
            <a:ext cx="183400" cy="216000"/>
          </a:xfrm>
          <a:prstGeom prst="rect">
            <a:avLst/>
          </a:prstGeom>
        </p:spPr>
        <p:txBody>
          <a:bodyPr vert="horz" lIns="0" tIns="0" rIns="0" bIns="0" rtlCol="0" anchor="ctr"/>
          <a:lstStyle>
            <a:lvl1pPr algn="r">
              <a:defRPr lang="fr-CH" sz="800" smtClean="0">
                <a:solidFill>
                  <a:schemeClr val="accent2"/>
                </a:solidFill>
              </a:defRPr>
            </a:lvl1pPr>
          </a:lstStyle>
          <a:p>
            <a:fld id="{51EB4858-C4CA-4302-B658-C0CD55F75DC2}" type="slidenum">
              <a:rPr lang="fr-CH" smtClean="0"/>
              <a:pPr/>
              <a:t>‹#›</a:t>
            </a:fld>
            <a:endParaRPr lang="fr-CH"/>
          </a:p>
        </p:txBody>
      </p:sp>
      <p:pic>
        <p:nvPicPr>
          <p:cNvPr id="17" name="Graphique 16">
            <a:extLst>
              <a:ext uri="{FF2B5EF4-FFF2-40B4-BE49-F238E27FC236}">
                <a16:creationId xmlns:a16="http://schemas.microsoft.com/office/drawing/2014/main" id="{F802CD28-B888-E54B-ACAC-01CD31B3A0E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441005" y="6427587"/>
            <a:ext cx="86082" cy="67144"/>
          </a:xfrm>
          <a:prstGeom prst="rect">
            <a:avLst/>
          </a:prstGeom>
        </p:spPr>
      </p:pic>
      <p:sp>
        <p:nvSpPr>
          <p:cNvPr id="37" name="Espace réservé du contenu 4">
            <a:extLst>
              <a:ext uri="{FF2B5EF4-FFF2-40B4-BE49-F238E27FC236}">
                <a16:creationId xmlns:a16="http://schemas.microsoft.com/office/drawing/2014/main" id="{AD13D923-1F9E-414C-BE83-BA95ECF02D79}"/>
              </a:ext>
            </a:extLst>
          </p:cNvPr>
          <p:cNvSpPr>
            <a:spLocks noGrp="1"/>
          </p:cNvSpPr>
          <p:nvPr>
            <p:ph sz="quarter" idx="21" hasCustomPrompt="1"/>
          </p:nvPr>
        </p:nvSpPr>
        <p:spPr>
          <a:xfrm>
            <a:off x="3785466" y="2751224"/>
            <a:ext cx="1958506" cy="3063281"/>
          </a:xfrm>
          <a:noFill/>
        </p:spPr>
        <p:txBody>
          <a:bodyPr lIns="0" tIns="0" rIns="0" bIns="0">
            <a:noAutofit/>
          </a:bodyPr>
          <a:lstStyle>
            <a:lvl1pPr marL="179388" indent="-179388">
              <a:buClr>
                <a:schemeClr val="accent2"/>
              </a:buClr>
              <a:defRPr sz="1050">
                <a:solidFill>
                  <a:schemeClr val="tx1"/>
                </a:solidFill>
              </a:defRPr>
            </a:lvl1pPr>
            <a:lvl2pPr marL="358775" indent="-179388">
              <a:buClr>
                <a:schemeClr val="accent2"/>
              </a:buClr>
              <a:defRPr sz="1300"/>
            </a:lvl2pPr>
            <a:lvl3pPr marL="715963" indent="-177800">
              <a:buClr>
                <a:schemeClr val="accent2"/>
              </a:buClr>
              <a:defRPr/>
            </a:lvl3pPr>
            <a:lvl4pPr marL="895350" indent="-179388">
              <a:buClr>
                <a:schemeClr val="accent2"/>
              </a:buClr>
              <a:defRPr/>
            </a:lvl4pPr>
            <a:lvl5pPr marL="1074738" indent="-179388">
              <a:buClr>
                <a:schemeClr val="accent2"/>
              </a:buClr>
              <a:defRPr/>
            </a:lvl5pPr>
          </a:lstStyle>
          <a:p>
            <a:pPr lvl="0"/>
            <a:r>
              <a:rPr lang="fr-FR"/>
              <a:t>Click to insert </a:t>
            </a:r>
            <a:r>
              <a:rPr lang="fr-FR" err="1"/>
              <a:t>text</a:t>
            </a:r>
            <a:endParaRPr lang="fr-FR"/>
          </a:p>
        </p:txBody>
      </p:sp>
      <p:sp>
        <p:nvSpPr>
          <p:cNvPr id="39" name="Espace réservé du contenu 4">
            <a:extLst>
              <a:ext uri="{FF2B5EF4-FFF2-40B4-BE49-F238E27FC236}">
                <a16:creationId xmlns:a16="http://schemas.microsoft.com/office/drawing/2014/main" id="{0D29AF41-3B80-184E-A20F-F507CE303C84}"/>
              </a:ext>
            </a:extLst>
          </p:cNvPr>
          <p:cNvSpPr>
            <a:spLocks noGrp="1"/>
          </p:cNvSpPr>
          <p:nvPr>
            <p:ph sz="quarter" idx="22" hasCustomPrompt="1"/>
          </p:nvPr>
        </p:nvSpPr>
        <p:spPr>
          <a:xfrm>
            <a:off x="6404525" y="2751224"/>
            <a:ext cx="2424843" cy="3063281"/>
          </a:xfrm>
          <a:noFill/>
        </p:spPr>
        <p:txBody>
          <a:bodyPr lIns="0" tIns="0" rIns="0" bIns="0">
            <a:noAutofit/>
          </a:bodyPr>
          <a:lstStyle>
            <a:lvl1pPr marL="179388" indent="-179388">
              <a:buClr>
                <a:schemeClr val="accent2"/>
              </a:buClr>
              <a:defRPr sz="1050">
                <a:solidFill>
                  <a:schemeClr val="tx1"/>
                </a:solidFill>
              </a:defRPr>
            </a:lvl1pPr>
            <a:lvl2pPr marL="358775" indent="-179388">
              <a:buClr>
                <a:schemeClr val="accent2"/>
              </a:buClr>
              <a:defRPr sz="1300"/>
            </a:lvl2pPr>
            <a:lvl3pPr marL="715963" indent="-177800">
              <a:buClr>
                <a:schemeClr val="accent2"/>
              </a:buClr>
              <a:defRPr/>
            </a:lvl3pPr>
            <a:lvl4pPr marL="895350" indent="-179388">
              <a:buClr>
                <a:schemeClr val="accent2"/>
              </a:buClr>
              <a:defRPr/>
            </a:lvl4pPr>
            <a:lvl5pPr marL="1074738" indent="-179388">
              <a:buClr>
                <a:schemeClr val="accent2"/>
              </a:buClr>
              <a:defRPr/>
            </a:lvl5pPr>
          </a:lstStyle>
          <a:p>
            <a:pPr lvl="0"/>
            <a:r>
              <a:rPr lang="fr-FR"/>
              <a:t>Click to insert </a:t>
            </a:r>
            <a:r>
              <a:rPr lang="fr-FR" err="1"/>
              <a:t>text</a:t>
            </a:r>
            <a:endParaRPr lang="fr-FR"/>
          </a:p>
        </p:txBody>
      </p:sp>
      <p:sp>
        <p:nvSpPr>
          <p:cNvPr id="48" name="Espace réservé du texte 2">
            <a:extLst>
              <a:ext uri="{FF2B5EF4-FFF2-40B4-BE49-F238E27FC236}">
                <a16:creationId xmlns:a16="http://schemas.microsoft.com/office/drawing/2014/main" id="{CB8A59FC-FF4B-CA4B-BB39-95CE8F4F8E38}"/>
              </a:ext>
            </a:extLst>
          </p:cNvPr>
          <p:cNvSpPr>
            <a:spLocks noGrp="1"/>
          </p:cNvSpPr>
          <p:nvPr>
            <p:ph type="body" sz="quarter" idx="33" hasCustomPrompt="1"/>
          </p:nvPr>
        </p:nvSpPr>
        <p:spPr>
          <a:xfrm>
            <a:off x="407985" y="2133600"/>
            <a:ext cx="2649311" cy="231350"/>
          </a:xfrm>
        </p:spPr>
        <p:txBody>
          <a:bodyPr wrap="square" anchor="t" anchorCtr="0">
            <a:noAutofit/>
          </a:bodyPr>
          <a:lstStyle>
            <a:lvl1pPr>
              <a:lnSpc>
                <a:spcPct val="100000"/>
              </a:lnSpc>
              <a:defRPr sz="1300" b="0" i="0" spc="200" baseline="0">
                <a:solidFill>
                  <a:schemeClr val="accent2"/>
                </a:solidFill>
                <a:latin typeface="Garamond" panose="02020404030301010803" pitchFamily="18" charset="0"/>
              </a:defRPr>
            </a:lvl1pPr>
          </a:lstStyle>
          <a:p>
            <a:pPr lvl="0"/>
            <a:r>
              <a:rPr lang="fr-FR"/>
              <a:t>TITLE</a:t>
            </a:r>
          </a:p>
        </p:txBody>
      </p:sp>
      <p:sp>
        <p:nvSpPr>
          <p:cNvPr id="50" name="Espace réservé du texte 2">
            <a:extLst>
              <a:ext uri="{FF2B5EF4-FFF2-40B4-BE49-F238E27FC236}">
                <a16:creationId xmlns:a16="http://schemas.microsoft.com/office/drawing/2014/main" id="{3A9AC25F-AADA-0940-B83C-E568CC99384E}"/>
              </a:ext>
            </a:extLst>
          </p:cNvPr>
          <p:cNvSpPr>
            <a:spLocks noGrp="1"/>
          </p:cNvSpPr>
          <p:nvPr>
            <p:ph type="body" sz="quarter" idx="34" hasCustomPrompt="1"/>
          </p:nvPr>
        </p:nvSpPr>
        <p:spPr>
          <a:xfrm>
            <a:off x="3785465" y="2133600"/>
            <a:ext cx="1953423" cy="231353"/>
          </a:xfrm>
        </p:spPr>
        <p:txBody>
          <a:bodyPr wrap="square" anchor="t" anchorCtr="0">
            <a:noAutofit/>
          </a:bodyPr>
          <a:lstStyle>
            <a:lvl1pPr>
              <a:lnSpc>
                <a:spcPct val="100000"/>
              </a:lnSpc>
              <a:defRPr sz="1300" b="0" i="0" spc="200" baseline="0">
                <a:solidFill>
                  <a:schemeClr val="accent2"/>
                </a:solidFill>
                <a:latin typeface="Garamond" panose="02020404030301010803" pitchFamily="18" charset="0"/>
              </a:defRPr>
            </a:lvl1pPr>
          </a:lstStyle>
          <a:p>
            <a:pPr lvl="0"/>
            <a:r>
              <a:rPr lang="fr-FR"/>
              <a:t>TITLE</a:t>
            </a:r>
          </a:p>
        </p:txBody>
      </p:sp>
      <p:sp>
        <p:nvSpPr>
          <p:cNvPr id="51" name="Espace réservé du texte 2">
            <a:extLst>
              <a:ext uri="{FF2B5EF4-FFF2-40B4-BE49-F238E27FC236}">
                <a16:creationId xmlns:a16="http://schemas.microsoft.com/office/drawing/2014/main" id="{73A0FB13-87EA-674A-BD98-2D47CD87FB0E}"/>
              </a:ext>
            </a:extLst>
          </p:cNvPr>
          <p:cNvSpPr>
            <a:spLocks noGrp="1"/>
          </p:cNvSpPr>
          <p:nvPr>
            <p:ph type="body" sz="quarter" idx="35" hasCustomPrompt="1"/>
          </p:nvPr>
        </p:nvSpPr>
        <p:spPr>
          <a:xfrm>
            <a:off x="6404525" y="2133600"/>
            <a:ext cx="2099447" cy="304800"/>
          </a:xfrm>
        </p:spPr>
        <p:txBody>
          <a:bodyPr wrap="square" anchor="t" anchorCtr="0">
            <a:noAutofit/>
          </a:bodyPr>
          <a:lstStyle>
            <a:lvl1pPr>
              <a:lnSpc>
                <a:spcPct val="100000"/>
              </a:lnSpc>
              <a:defRPr sz="1300" b="0" i="0" spc="200" baseline="0">
                <a:solidFill>
                  <a:schemeClr val="accent2"/>
                </a:solidFill>
                <a:latin typeface="Garamond" panose="02020404030301010803" pitchFamily="18" charset="0"/>
              </a:defRPr>
            </a:lvl1pPr>
          </a:lstStyle>
          <a:p>
            <a:pPr lvl="0"/>
            <a:r>
              <a:rPr lang="fr-FR"/>
              <a:t>TITLE</a:t>
            </a:r>
          </a:p>
        </p:txBody>
      </p:sp>
      <p:sp>
        <p:nvSpPr>
          <p:cNvPr id="52" name="Espace réservé du texte 2">
            <a:extLst>
              <a:ext uri="{FF2B5EF4-FFF2-40B4-BE49-F238E27FC236}">
                <a16:creationId xmlns:a16="http://schemas.microsoft.com/office/drawing/2014/main" id="{260F3B61-FC09-5D43-8AB3-FB39E6C073E2}"/>
              </a:ext>
            </a:extLst>
          </p:cNvPr>
          <p:cNvSpPr>
            <a:spLocks noGrp="1"/>
          </p:cNvSpPr>
          <p:nvPr>
            <p:ph type="body" sz="quarter" idx="36" hasCustomPrompt="1"/>
          </p:nvPr>
        </p:nvSpPr>
        <p:spPr>
          <a:xfrm>
            <a:off x="9457220" y="2133600"/>
            <a:ext cx="2294092" cy="231353"/>
          </a:xfrm>
        </p:spPr>
        <p:txBody>
          <a:bodyPr wrap="square" anchor="t" anchorCtr="0">
            <a:noAutofit/>
          </a:bodyPr>
          <a:lstStyle>
            <a:lvl1pPr>
              <a:lnSpc>
                <a:spcPct val="100000"/>
              </a:lnSpc>
              <a:defRPr sz="1300" b="0" i="0" spc="200" baseline="0">
                <a:solidFill>
                  <a:schemeClr val="accent2"/>
                </a:solidFill>
                <a:latin typeface="Garamond" panose="02020404030301010803" pitchFamily="18" charset="0"/>
              </a:defRPr>
            </a:lvl1pPr>
          </a:lstStyle>
          <a:p>
            <a:pPr lvl="0"/>
            <a:r>
              <a:rPr lang="fr-FR"/>
              <a:t>TITLE</a:t>
            </a:r>
          </a:p>
        </p:txBody>
      </p:sp>
      <p:sp>
        <p:nvSpPr>
          <p:cNvPr id="18" name="Espace réservé du contenu 4">
            <a:extLst>
              <a:ext uri="{FF2B5EF4-FFF2-40B4-BE49-F238E27FC236}">
                <a16:creationId xmlns:a16="http://schemas.microsoft.com/office/drawing/2014/main" id="{D50D0B39-39FA-C44A-9E20-4AB756D10172}"/>
              </a:ext>
            </a:extLst>
          </p:cNvPr>
          <p:cNvSpPr>
            <a:spLocks noGrp="1"/>
          </p:cNvSpPr>
          <p:nvPr>
            <p:ph sz="quarter" idx="23" hasCustomPrompt="1"/>
          </p:nvPr>
        </p:nvSpPr>
        <p:spPr>
          <a:xfrm>
            <a:off x="9489922" y="2751224"/>
            <a:ext cx="2294092" cy="3063281"/>
          </a:xfrm>
          <a:noFill/>
          <a:ln w="1905">
            <a:solidFill>
              <a:schemeClr val="accent2"/>
            </a:solidFill>
          </a:ln>
        </p:spPr>
        <p:txBody>
          <a:bodyPr lIns="180000" tIns="180000" rIns="180000" bIns="180000">
            <a:noAutofit/>
          </a:bodyPr>
          <a:lstStyle>
            <a:lvl1pPr marL="0" indent="0">
              <a:buClr>
                <a:schemeClr val="accent2"/>
              </a:buClr>
              <a:defRPr lang="fr-FR" sz="1050" b="0" kern="1200" dirty="0">
                <a:solidFill>
                  <a:schemeClr val="tx1"/>
                </a:solidFill>
                <a:latin typeface="Century Gothic" panose="020B0502020202020204" pitchFamily="34" charset="0"/>
                <a:ea typeface="+mn-ea"/>
                <a:cs typeface="+mn-cs"/>
              </a:defRPr>
            </a:lvl1pPr>
            <a:lvl2pPr marL="358775" indent="-179388">
              <a:buClr>
                <a:schemeClr val="accent2"/>
              </a:buClr>
              <a:defRPr sz="1300"/>
            </a:lvl2pPr>
            <a:lvl3pPr marL="715963" indent="-177800">
              <a:buClr>
                <a:schemeClr val="accent2"/>
              </a:buClr>
              <a:defRPr/>
            </a:lvl3pPr>
            <a:lvl4pPr marL="895350" indent="-179388">
              <a:buClr>
                <a:schemeClr val="accent2"/>
              </a:buClr>
              <a:defRPr/>
            </a:lvl4pPr>
            <a:lvl5pPr marL="1074738" indent="-179388">
              <a:buClr>
                <a:schemeClr val="accent2"/>
              </a:buClr>
              <a:defRPr/>
            </a:lvl5pPr>
          </a:lstStyle>
          <a:p>
            <a:pPr marL="179388" lvl="0" indent="-179388" algn="l" defTabSz="914400" rtl="0" eaLnBrk="1" latinLnBrk="0" hangingPunct="1">
              <a:lnSpc>
                <a:spcPct val="100000"/>
              </a:lnSpc>
              <a:spcBef>
                <a:spcPts val="1000"/>
              </a:spcBef>
              <a:spcAft>
                <a:spcPts val="600"/>
              </a:spcAft>
              <a:buClr>
                <a:schemeClr val="accent2"/>
              </a:buClr>
              <a:buFont typeface="Arial" panose="020B0604020202020204" pitchFamily="34" charset="0"/>
              <a:buNone/>
            </a:pPr>
            <a:r>
              <a:rPr lang="fr-FR"/>
              <a:t>Click to insert </a:t>
            </a:r>
            <a:r>
              <a:rPr lang="fr-FR" err="1"/>
              <a:t>text</a:t>
            </a:r>
            <a:endParaRPr lang="fr-FR"/>
          </a:p>
        </p:txBody>
      </p:sp>
    </p:spTree>
    <p:extLst>
      <p:ext uri="{BB962C8B-B14F-4D97-AF65-F5344CB8AC3E}">
        <p14:creationId xmlns:p14="http://schemas.microsoft.com/office/powerpoint/2010/main" val="2125893749"/>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388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ITLE + 4 COLUMNS">
    <p:bg>
      <p:bgPr>
        <a:solidFill>
          <a:schemeClr val="tx1"/>
        </a:solidFill>
        <a:effectLst/>
      </p:bgPr>
    </p:bg>
    <p:spTree>
      <p:nvGrpSpPr>
        <p:cNvPr id="1" name=""/>
        <p:cNvGrpSpPr/>
        <p:nvPr/>
      </p:nvGrpSpPr>
      <p:grpSpPr>
        <a:xfrm>
          <a:off x="0" y="0"/>
          <a:ext cx="0" cy="0"/>
          <a:chOff x="0" y="0"/>
          <a:chExt cx="0" cy="0"/>
        </a:xfrm>
      </p:grpSpPr>
      <p:sp>
        <p:nvSpPr>
          <p:cNvPr id="22" name="Espace réservé du contenu 4">
            <a:extLst>
              <a:ext uri="{FF2B5EF4-FFF2-40B4-BE49-F238E27FC236}">
                <a16:creationId xmlns:a16="http://schemas.microsoft.com/office/drawing/2014/main" id="{16DA5518-816E-4BB3-BE52-3B78FA57FB21}"/>
              </a:ext>
            </a:extLst>
          </p:cNvPr>
          <p:cNvSpPr>
            <a:spLocks noGrp="1"/>
          </p:cNvSpPr>
          <p:nvPr>
            <p:ph sz="quarter" idx="13" hasCustomPrompt="1"/>
          </p:nvPr>
        </p:nvSpPr>
        <p:spPr>
          <a:xfrm>
            <a:off x="417513" y="2751224"/>
            <a:ext cx="2430774" cy="3063281"/>
          </a:xfrm>
          <a:noFill/>
        </p:spPr>
        <p:txBody>
          <a:bodyPr lIns="0" tIns="0" rIns="0" bIns="0">
            <a:noAutofit/>
          </a:bodyPr>
          <a:lstStyle>
            <a:lvl1pPr marL="179388" indent="-179388">
              <a:buClr>
                <a:schemeClr val="accent2"/>
              </a:buClr>
              <a:defRPr sz="1050">
                <a:solidFill>
                  <a:schemeClr val="bg1"/>
                </a:solidFill>
              </a:defRPr>
            </a:lvl1pPr>
            <a:lvl2pPr marL="358775" indent="-179388">
              <a:buClr>
                <a:schemeClr val="accent2"/>
              </a:buClr>
              <a:defRPr sz="1300"/>
            </a:lvl2pPr>
            <a:lvl3pPr marL="715963" indent="-177800">
              <a:buClr>
                <a:schemeClr val="accent2"/>
              </a:buClr>
              <a:defRPr/>
            </a:lvl3pPr>
            <a:lvl4pPr marL="895350" indent="-179388">
              <a:buClr>
                <a:schemeClr val="accent2"/>
              </a:buClr>
              <a:defRPr/>
            </a:lvl4pPr>
            <a:lvl5pPr marL="1074738" indent="-179388">
              <a:buClr>
                <a:schemeClr val="accent2"/>
              </a:buClr>
              <a:defRPr/>
            </a:lvl5pPr>
          </a:lstStyle>
          <a:p>
            <a:pPr lvl="0"/>
            <a:r>
              <a:rPr lang="fr-FR"/>
              <a:t>Click to insert </a:t>
            </a:r>
            <a:r>
              <a:rPr lang="fr-FR" err="1"/>
              <a:t>text</a:t>
            </a:r>
            <a:endParaRPr lang="fr-FR"/>
          </a:p>
        </p:txBody>
      </p:sp>
      <p:cxnSp>
        <p:nvCxnSpPr>
          <p:cNvPr id="27" name="Connecteur droit 26">
            <a:extLst>
              <a:ext uri="{FF2B5EF4-FFF2-40B4-BE49-F238E27FC236}">
                <a16:creationId xmlns:a16="http://schemas.microsoft.com/office/drawing/2014/main" id="{62AE4CE1-5E84-E945-A0B8-B4CFD96169BD}"/>
              </a:ext>
            </a:extLst>
          </p:cNvPr>
          <p:cNvCxnSpPr/>
          <p:nvPr/>
        </p:nvCxnSpPr>
        <p:spPr>
          <a:xfrm>
            <a:off x="413582" y="6200775"/>
            <a:ext cx="1137043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Espace réservé du texte 3">
            <a:extLst>
              <a:ext uri="{FF2B5EF4-FFF2-40B4-BE49-F238E27FC236}">
                <a16:creationId xmlns:a16="http://schemas.microsoft.com/office/drawing/2014/main" id="{85588E51-BB12-7E40-A736-F66281B2FA46}"/>
              </a:ext>
            </a:extLst>
          </p:cNvPr>
          <p:cNvSpPr>
            <a:spLocks noGrp="1"/>
          </p:cNvSpPr>
          <p:nvPr>
            <p:ph type="body" sz="quarter" idx="14" hasCustomPrompt="1"/>
          </p:nvPr>
        </p:nvSpPr>
        <p:spPr>
          <a:xfrm>
            <a:off x="407989" y="351974"/>
            <a:ext cx="11370430" cy="851690"/>
          </a:xfrm>
        </p:spPr>
        <p:txBody>
          <a:bodyPr anchor="t" anchorCtr="0">
            <a:noAutofit/>
          </a:bodyPr>
          <a:lstStyle>
            <a:lvl1pPr marL="0" indent="0">
              <a:lnSpc>
                <a:spcPts val="1680"/>
              </a:lnSpc>
              <a:spcAft>
                <a:spcPts val="1000"/>
              </a:spcAft>
              <a:buFontTx/>
              <a:buNone/>
              <a:defRPr sz="1200" b="0">
                <a:solidFill>
                  <a:schemeClr val="bg1"/>
                </a:solidFill>
              </a:defRPr>
            </a:lvl1pPr>
            <a:lvl2pPr>
              <a:defRPr sz="1400" b="1">
                <a:solidFill>
                  <a:schemeClr val="accent2"/>
                </a:solidFill>
              </a:defRPr>
            </a:lvl2pPr>
            <a:lvl3pPr>
              <a:defRPr sz="1400" b="1">
                <a:solidFill>
                  <a:schemeClr val="accent2"/>
                </a:solidFill>
              </a:defRPr>
            </a:lvl3pPr>
            <a:lvl4pPr>
              <a:defRPr sz="1400" b="1">
                <a:solidFill>
                  <a:schemeClr val="accent2"/>
                </a:solidFill>
              </a:defRPr>
            </a:lvl4pPr>
            <a:lvl5pPr>
              <a:defRPr sz="1400" b="1">
                <a:solidFill>
                  <a:schemeClr val="accent2"/>
                </a:solidFill>
              </a:defRPr>
            </a:lvl5pPr>
          </a:lstStyle>
          <a:p>
            <a:pPr lvl="0"/>
            <a:r>
              <a:rPr lang="fr-FR"/>
              <a:t>Click to </a:t>
            </a:r>
            <a:r>
              <a:rPr lang="fr-FR" err="1"/>
              <a:t>add</a:t>
            </a:r>
            <a:r>
              <a:rPr lang="fr-FR"/>
              <a:t> a </a:t>
            </a:r>
            <a:r>
              <a:rPr lang="fr-FR" err="1"/>
              <a:t>subtitle</a:t>
            </a:r>
            <a:r>
              <a:rPr lang="fr-FR"/>
              <a:t> or a </a:t>
            </a:r>
            <a:r>
              <a:rPr lang="fr-FR" err="1"/>
              <a:t>descriptor</a:t>
            </a:r>
            <a:endParaRPr lang="fr-FR"/>
          </a:p>
        </p:txBody>
      </p:sp>
      <p:sp>
        <p:nvSpPr>
          <p:cNvPr id="37" name="Espace réservé du contenu 4">
            <a:extLst>
              <a:ext uri="{FF2B5EF4-FFF2-40B4-BE49-F238E27FC236}">
                <a16:creationId xmlns:a16="http://schemas.microsoft.com/office/drawing/2014/main" id="{AD13D923-1F9E-414C-BE83-BA95ECF02D79}"/>
              </a:ext>
            </a:extLst>
          </p:cNvPr>
          <p:cNvSpPr>
            <a:spLocks noGrp="1"/>
          </p:cNvSpPr>
          <p:nvPr>
            <p:ph sz="quarter" idx="21" hasCustomPrompt="1"/>
          </p:nvPr>
        </p:nvSpPr>
        <p:spPr>
          <a:xfrm>
            <a:off x="3785466" y="2751224"/>
            <a:ext cx="2430774" cy="3063281"/>
          </a:xfrm>
          <a:noFill/>
        </p:spPr>
        <p:txBody>
          <a:bodyPr lIns="0" tIns="0" rIns="0" bIns="0">
            <a:noAutofit/>
          </a:bodyPr>
          <a:lstStyle>
            <a:lvl1pPr marL="179388" indent="-179388">
              <a:buClr>
                <a:schemeClr val="accent2"/>
              </a:buClr>
              <a:defRPr sz="1050">
                <a:solidFill>
                  <a:schemeClr val="bg1"/>
                </a:solidFill>
              </a:defRPr>
            </a:lvl1pPr>
            <a:lvl2pPr marL="358775" indent="-179388">
              <a:buClr>
                <a:schemeClr val="accent2"/>
              </a:buClr>
              <a:defRPr sz="1300"/>
            </a:lvl2pPr>
            <a:lvl3pPr marL="715963" indent="-177800">
              <a:buClr>
                <a:schemeClr val="accent2"/>
              </a:buClr>
              <a:defRPr/>
            </a:lvl3pPr>
            <a:lvl4pPr marL="895350" indent="-179388">
              <a:buClr>
                <a:schemeClr val="accent2"/>
              </a:buClr>
              <a:defRPr/>
            </a:lvl4pPr>
            <a:lvl5pPr marL="1074738" indent="-179388">
              <a:buClr>
                <a:schemeClr val="accent2"/>
              </a:buClr>
              <a:defRPr/>
            </a:lvl5pPr>
          </a:lstStyle>
          <a:p>
            <a:pPr lvl="0"/>
            <a:r>
              <a:rPr lang="fr-FR"/>
              <a:t>Click to insert </a:t>
            </a:r>
            <a:r>
              <a:rPr lang="fr-FR" err="1"/>
              <a:t>text</a:t>
            </a:r>
            <a:endParaRPr lang="fr-FR"/>
          </a:p>
        </p:txBody>
      </p:sp>
      <p:sp>
        <p:nvSpPr>
          <p:cNvPr id="39" name="Espace réservé du contenu 4">
            <a:extLst>
              <a:ext uri="{FF2B5EF4-FFF2-40B4-BE49-F238E27FC236}">
                <a16:creationId xmlns:a16="http://schemas.microsoft.com/office/drawing/2014/main" id="{0D29AF41-3B80-184E-A20F-F507CE303C84}"/>
              </a:ext>
            </a:extLst>
          </p:cNvPr>
          <p:cNvSpPr>
            <a:spLocks noGrp="1"/>
          </p:cNvSpPr>
          <p:nvPr>
            <p:ph sz="quarter" idx="22" hasCustomPrompt="1"/>
          </p:nvPr>
        </p:nvSpPr>
        <p:spPr>
          <a:xfrm>
            <a:off x="6897974" y="2751224"/>
            <a:ext cx="2430774" cy="3063281"/>
          </a:xfrm>
          <a:noFill/>
        </p:spPr>
        <p:txBody>
          <a:bodyPr lIns="0" tIns="0" rIns="0" bIns="0">
            <a:noAutofit/>
          </a:bodyPr>
          <a:lstStyle>
            <a:lvl1pPr marL="179388" indent="-179388">
              <a:buClr>
                <a:schemeClr val="accent2"/>
              </a:buClr>
              <a:defRPr sz="1050">
                <a:solidFill>
                  <a:schemeClr val="bg1"/>
                </a:solidFill>
              </a:defRPr>
            </a:lvl1pPr>
            <a:lvl2pPr marL="358775" indent="-179388">
              <a:buClr>
                <a:schemeClr val="accent2"/>
              </a:buClr>
              <a:defRPr sz="1300"/>
            </a:lvl2pPr>
            <a:lvl3pPr marL="715963" indent="-177800">
              <a:buClr>
                <a:schemeClr val="accent2"/>
              </a:buClr>
              <a:defRPr/>
            </a:lvl3pPr>
            <a:lvl4pPr marL="895350" indent="-179388">
              <a:buClr>
                <a:schemeClr val="accent2"/>
              </a:buClr>
              <a:defRPr/>
            </a:lvl4pPr>
            <a:lvl5pPr marL="1074738" indent="-179388">
              <a:buClr>
                <a:schemeClr val="accent2"/>
              </a:buClr>
              <a:defRPr/>
            </a:lvl5pPr>
          </a:lstStyle>
          <a:p>
            <a:pPr lvl="0"/>
            <a:r>
              <a:rPr lang="fr-FR"/>
              <a:t>Click to insert </a:t>
            </a:r>
            <a:r>
              <a:rPr lang="fr-FR" err="1"/>
              <a:t>text</a:t>
            </a:r>
            <a:endParaRPr lang="fr-FR"/>
          </a:p>
        </p:txBody>
      </p:sp>
      <p:sp>
        <p:nvSpPr>
          <p:cNvPr id="48" name="Espace réservé du texte 2">
            <a:extLst>
              <a:ext uri="{FF2B5EF4-FFF2-40B4-BE49-F238E27FC236}">
                <a16:creationId xmlns:a16="http://schemas.microsoft.com/office/drawing/2014/main" id="{CB8A59FC-FF4B-CA4B-BB39-95CE8F4F8E38}"/>
              </a:ext>
            </a:extLst>
          </p:cNvPr>
          <p:cNvSpPr>
            <a:spLocks noGrp="1"/>
          </p:cNvSpPr>
          <p:nvPr>
            <p:ph type="body" sz="quarter" idx="33" hasCustomPrompt="1"/>
          </p:nvPr>
        </p:nvSpPr>
        <p:spPr>
          <a:xfrm>
            <a:off x="628911" y="2133600"/>
            <a:ext cx="1619250" cy="200055"/>
          </a:xfrm>
        </p:spPr>
        <p:txBody>
          <a:bodyPr wrap="square" anchor="t" anchorCtr="0">
            <a:noAutofit/>
          </a:bodyPr>
          <a:lstStyle>
            <a:lvl1pPr>
              <a:lnSpc>
                <a:spcPct val="100000"/>
              </a:lnSpc>
              <a:defRPr sz="1300" b="0" i="0" spc="200" baseline="0">
                <a:solidFill>
                  <a:schemeClr val="bg1"/>
                </a:solidFill>
                <a:latin typeface="Garamond" panose="02020404030301010803" pitchFamily="18" charset="0"/>
              </a:defRPr>
            </a:lvl1pPr>
          </a:lstStyle>
          <a:p>
            <a:pPr lvl="0"/>
            <a:r>
              <a:rPr lang="fr-FR"/>
              <a:t>TITLE</a:t>
            </a:r>
          </a:p>
        </p:txBody>
      </p:sp>
      <p:sp>
        <p:nvSpPr>
          <p:cNvPr id="50" name="Espace réservé du texte 2">
            <a:extLst>
              <a:ext uri="{FF2B5EF4-FFF2-40B4-BE49-F238E27FC236}">
                <a16:creationId xmlns:a16="http://schemas.microsoft.com/office/drawing/2014/main" id="{3A9AC25F-AADA-0940-B83C-E568CC99384E}"/>
              </a:ext>
            </a:extLst>
          </p:cNvPr>
          <p:cNvSpPr>
            <a:spLocks noGrp="1"/>
          </p:cNvSpPr>
          <p:nvPr>
            <p:ph type="body" sz="quarter" idx="34" hasCustomPrompt="1"/>
          </p:nvPr>
        </p:nvSpPr>
        <p:spPr>
          <a:xfrm>
            <a:off x="3785466" y="2133600"/>
            <a:ext cx="1619250" cy="200055"/>
          </a:xfrm>
        </p:spPr>
        <p:txBody>
          <a:bodyPr wrap="square" anchor="t" anchorCtr="0">
            <a:noAutofit/>
          </a:bodyPr>
          <a:lstStyle>
            <a:lvl1pPr>
              <a:lnSpc>
                <a:spcPct val="100000"/>
              </a:lnSpc>
              <a:defRPr sz="1300" b="0" i="0" spc="200" baseline="0">
                <a:solidFill>
                  <a:schemeClr val="bg1"/>
                </a:solidFill>
                <a:latin typeface="Garamond" panose="02020404030301010803" pitchFamily="18" charset="0"/>
              </a:defRPr>
            </a:lvl1pPr>
          </a:lstStyle>
          <a:p>
            <a:pPr lvl="0"/>
            <a:r>
              <a:rPr lang="fr-FR"/>
              <a:t>TITLE</a:t>
            </a:r>
          </a:p>
        </p:txBody>
      </p:sp>
      <p:sp>
        <p:nvSpPr>
          <p:cNvPr id="51" name="Espace réservé du texte 2">
            <a:extLst>
              <a:ext uri="{FF2B5EF4-FFF2-40B4-BE49-F238E27FC236}">
                <a16:creationId xmlns:a16="http://schemas.microsoft.com/office/drawing/2014/main" id="{73A0FB13-87EA-674A-BD98-2D47CD87FB0E}"/>
              </a:ext>
            </a:extLst>
          </p:cNvPr>
          <p:cNvSpPr>
            <a:spLocks noGrp="1"/>
          </p:cNvSpPr>
          <p:nvPr>
            <p:ph type="body" sz="quarter" idx="35" hasCustomPrompt="1"/>
          </p:nvPr>
        </p:nvSpPr>
        <p:spPr>
          <a:xfrm>
            <a:off x="6884722" y="2133600"/>
            <a:ext cx="1619250" cy="200055"/>
          </a:xfrm>
        </p:spPr>
        <p:txBody>
          <a:bodyPr wrap="square" anchor="t" anchorCtr="0">
            <a:noAutofit/>
          </a:bodyPr>
          <a:lstStyle>
            <a:lvl1pPr>
              <a:lnSpc>
                <a:spcPct val="100000"/>
              </a:lnSpc>
              <a:defRPr sz="1300" b="0" i="0" spc="200" baseline="0">
                <a:solidFill>
                  <a:schemeClr val="bg1"/>
                </a:solidFill>
                <a:latin typeface="Garamond" panose="02020404030301010803" pitchFamily="18" charset="0"/>
              </a:defRPr>
            </a:lvl1pPr>
          </a:lstStyle>
          <a:p>
            <a:pPr lvl="0"/>
            <a:r>
              <a:rPr lang="fr-FR"/>
              <a:t>TITLE</a:t>
            </a:r>
          </a:p>
        </p:txBody>
      </p:sp>
      <p:sp>
        <p:nvSpPr>
          <p:cNvPr id="52" name="Espace réservé du texte 2">
            <a:extLst>
              <a:ext uri="{FF2B5EF4-FFF2-40B4-BE49-F238E27FC236}">
                <a16:creationId xmlns:a16="http://schemas.microsoft.com/office/drawing/2014/main" id="{260F3B61-FC09-5D43-8AB3-FB39E6C073E2}"/>
              </a:ext>
            </a:extLst>
          </p:cNvPr>
          <p:cNvSpPr>
            <a:spLocks noGrp="1"/>
          </p:cNvSpPr>
          <p:nvPr>
            <p:ph type="body" sz="quarter" idx="36" hasCustomPrompt="1"/>
          </p:nvPr>
        </p:nvSpPr>
        <p:spPr>
          <a:xfrm>
            <a:off x="10132062" y="2133600"/>
            <a:ext cx="1619250" cy="200055"/>
          </a:xfrm>
        </p:spPr>
        <p:txBody>
          <a:bodyPr wrap="square" anchor="t" anchorCtr="0">
            <a:noAutofit/>
          </a:bodyPr>
          <a:lstStyle>
            <a:lvl1pPr>
              <a:lnSpc>
                <a:spcPct val="100000"/>
              </a:lnSpc>
              <a:defRPr sz="1300" b="0" i="0" spc="200" baseline="0">
                <a:solidFill>
                  <a:schemeClr val="bg1"/>
                </a:solidFill>
                <a:latin typeface="Garamond" panose="02020404030301010803" pitchFamily="18" charset="0"/>
              </a:defRPr>
            </a:lvl1pPr>
          </a:lstStyle>
          <a:p>
            <a:pPr lvl="0"/>
            <a:r>
              <a:rPr lang="fr-FR"/>
              <a:t>TITLE</a:t>
            </a:r>
          </a:p>
        </p:txBody>
      </p:sp>
      <p:sp>
        <p:nvSpPr>
          <p:cNvPr id="61" name="Espace réservé du contenu 4">
            <a:extLst>
              <a:ext uri="{FF2B5EF4-FFF2-40B4-BE49-F238E27FC236}">
                <a16:creationId xmlns:a16="http://schemas.microsoft.com/office/drawing/2014/main" id="{EF5CDB35-EF50-544B-A11D-78DD9A52AF0E}"/>
              </a:ext>
            </a:extLst>
          </p:cNvPr>
          <p:cNvSpPr>
            <a:spLocks noGrp="1"/>
          </p:cNvSpPr>
          <p:nvPr>
            <p:ph sz="quarter" idx="23" hasCustomPrompt="1"/>
          </p:nvPr>
        </p:nvSpPr>
        <p:spPr>
          <a:xfrm>
            <a:off x="10158566" y="2751224"/>
            <a:ext cx="1625447" cy="3063281"/>
          </a:xfrm>
          <a:noFill/>
          <a:ln w="1905">
            <a:solidFill>
              <a:schemeClr val="accent2"/>
            </a:solidFill>
          </a:ln>
        </p:spPr>
        <p:txBody>
          <a:bodyPr lIns="180000" tIns="180000" rIns="180000" bIns="180000">
            <a:noAutofit/>
          </a:bodyPr>
          <a:lstStyle>
            <a:lvl1pPr marL="179388" indent="-179388">
              <a:buClr>
                <a:schemeClr val="accent2"/>
              </a:buClr>
              <a:defRPr sz="1050" b="1">
                <a:solidFill>
                  <a:schemeClr val="bg1"/>
                </a:solidFill>
              </a:defRPr>
            </a:lvl1pPr>
            <a:lvl2pPr marL="358775" indent="-179388">
              <a:buClr>
                <a:schemeClr val="accent2"/>
              </a:buClr>
              <a:defRPr sz="1300"/>
            </a:lvl2pPr>
            <a:lvl3pPr marL="715963" indent="-177800">
              <a:buClr>
                <a:schemeClr val="accent2"/>
              </a:buClr>
              <a:defRPr/>
            </a:lvl3pPr>
            <a:lvl4pPr marL="895350" indent="-179388">
              <a:buClr>
                <a:schemeClr val="accent2"/>
              </a:buClr>
              <a:defRPr/>
            </a:lvl4pPr>
            <a:lvl5pPr marL="1074738" indent="-179388">
              <a:buClr>
                <a:schemeClr val="accent2"/>
              </a:buClr>
              <a:defRPr/>
            </a:lvl5pPr>
          </a:lstStyle>
          <a:p>
            <a:pPr lvl="0"/>
            <a:r>
              <a:rPr lang="fr-FR"/>
              <a:t>Click to insert </a:t>
            </a:r>
            <a:r>
              <a:rPr lang="fr-FR" err="1"/>
              <a:t>text</a:t>
            </a:r>
            <a:endParaRPr lang="fr-FR"/>
          </a:p>
        </p:txBody>
      </p:sp>
      <p:sp>
        <p:nvSpPr>
          <p:cNvPr id="18" name="Espace réservé de la date 2">
            <a:extLst>
              <a:ext uri="{FF2B5EF4-FFF2-40B4-BE49-F238E27FC236}">
                <a16:creationId xmlns:a16="http://schemas.microsoft.com/office/drawing/2014/main" id="{BFE46E6C-5484-F347-9F4E-8755552B9FFA}"/>
              </a:ext>
            </a:extLst>
          </p:cNvPr>
          <p:cNvSpPr>
            <a:spLocks noGrp="1"/>
          </p:cNvSpPr>
          <p:nvPr>
            <p:ph type="dt" sz="half" idx="10"/>
          </p:nvPr>
        </p:nvSpPr>
        <p:spPr>
          <a:xfrm>
            <a:off x="10342526" y="6352738"/>
            <a:ext cx="720000" cy="216000"/>
          </a:xfrm>
          <a:prstGeom prst="rect">
            <a:avLst/>
          </a:prstGeom>
        </p:spPr>
        <p:txBody>
          <a:bodyPr vert="horz" lIns="0" tIns="0" rIns="0" bIns="0" rtlCol="0" anchor="ctr"/>
          <a:lstStyle>
            <a:lvl1pPr>
              <a:defRPr lang="fr-CH" sz="800" smtClean="0">
                <a:solidFill>
                  <a:schemeClr val="bg1"/>
                </a:solidFill>
              </a:defRPr>
            </a:lvl1pPr>
          </a:lstStyle>
          <a:p>
            <a:fld id="{FF1AEDF1-1BAF-4A7E-8CA9-F41E9B9940A3}" type="datetime1">
              <a:rPr lang="fr-CH" smtClean="0"/>
              <a:t>11.12.2024</a:t>
            </a:fld>
            <a:endParaRPr lang="fr-CH"/>
          </a:p>
        </p:txBody>
      </p:sp>
      <p:sp>
        <p:nvSpPr>
          <p:cNvPr id="21" name="Espace réservé du pied de page 3">
            <a:extLst>
              <a:ext uri="{FF2B5EF4-FFF2-40B4-BE49-F238E27FC236}">
                <a16:creationId xmlns:a16="http://schemas.microsoft.com/office/drawing/2014/main" id="{C77C50A2-5ECA-FA40-887E-23C695315D0A}"/>
              </a:ext>
            </a:extLst>
          </p:cNvPr>
          <p:cNvSpPr>
            <a:spLocks noGrp="1"/>
          </p:cNvSpPr>
          <p:nvPr>
            <p:ph type="ftr" sz="quarter" idx="11"/>
          </p:nvPr>
        </p:nvSpPr>
        <p:spPr>
          <a:xfrm>
            <a:off x="2065651" y="6352738"/>
            <a:ext cx="3760718" cy="215998"/>
          </a:xfrm>
          <a:prstGeom prst="rect">
            <a:avLst/>
          </a:prstGeom>
        </p:spPr>
        <p:txBody>
          <a:bodyPr vert="horz" lIns="0" tIns="0" rIns="0" bIns="0" rtlCol="0" anchor="ctr"/>
          <a:lstStyle>
            <a:lvl1pPr algn="l">
              <a:defRPr lang="fr-CH" sz="800">
                <a:solidFill>
                  <a:schemeClr val="bg1"/>
                </a:solidFill>
              </a:defRPr>
            </a:lvl1pPr>
          </a:lstStyle>
          <a:p>
            <a:endParaRPr lang="fr-CH"/>
          </a:p>
        </p:txBody>
      </p:sp>
      <p:pic>
        <p:nvPicPr>
          <p:cNvPr id="23" name="Image 22" descr="Une image contenant texte&#10;&#10;Description générée automatiquement">
            <a:extLst>
              <a:ext uri="{FF2B5EF4-FFF2-40B4-BE49-F238E27FC236}">
                <a16:creationId xmlns:a16="http://schemas.microsoft.com/office/drawing/2014/main" id="{E1B71E4B-CAC8-3844-B913-62AB1CA6AFD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5994" y="6232074"/>
            <a:ext cx="1006114" cy="457325"/>
          </a:xfrm>
          <a:prstGeom prst="rect">
            <a:avLst/>
          </a:prstGeom>
        </p:spPr>
      </p:pic>
      <p:sp>
        <p:nvSpPr>
          <p:cNvPr id="24" name="Espace réservé du numéro de diapositive 4">
            <a:extLst>
              <a:ext uri="{FF2B5EF4-FFF2-40B4-BE49-F238E27FC236}">
                <a16:creationId xmlns:a16="http://schemas.microsoft.com/office/drawing/2014/main" id="{DE60A8EA-1D36-1B43-A26E-F354A47445D8}"/>
              </a:ext>
            </a:extLst>
          </p:cNvPr>
          <p:cNvSpPr>
            <a:spLocks noGrp="1"/>
          </p:cNvSpPr>
          <p:nvPr>
            <p:ph type="sldNum" sz="quarter" idx="12"/>
          </p:nvPr>
        </p:nvSpPr>
        <p:spPr>
          <a:xfrm>
            <a:off x="11595018" y="6345238"/>
            <a:ext cx="183400" cy="216000"/>
          </a:xfrm>
          <a:prstGeom prst="rect">
            <a:avLst/>
          </a:prstGeom>
        </p:spPr>
        <p:txBody>
          <a:bodyPr vert="horz" lIns="0" tIns="0" rIns="0" bIns="0" rtlCol="0" anchor="ctr"/>
          <a:lstStyle>
            <a:lvl1pPr algn="r">
              <a:defRPr lang="fr-CH" sz="800" smtClean="0">
                <a:solidFill>
                  <a:schemeClr val="bg1"/>
                </a:solidFill>
              </a:defRPr>
            </a:lvl1pPr>
          </a:lstStyle>
          <a:p>
            <a:fld id="{51EB4858-C4CA-4302-B658-C0CD55F75DC2}" type="slidenum">
              <a:rPr lang="fr-CH" smtClean="0"/>
              <a:pPr/>
              <a:t>‹#›</a:t>
            </a:fld>
            <a:endParaRPr lang="fr-CH"/>
          </a:p>
        </p:txBody>
      </p:sp>
      <p:pic>
        <p:nvPicPr>
          <p:cNvPr id="25" name="Graphique 24">
            <a:extLst>
              <a:ext uri="{FF2B5EF4-FFF2-40B4-BE49-F238E27FC236}">
                <a16:creationId xmlns:a16="http://schemas.microsoft.com/office/drawing/2014/main" id="{98AE0712-DF84-6540-A733-87C06711D7F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441005" y="6427587"/>
            <a:ext cx="86082" cy="67144"/>
          </a:xfrm>
          <a:prstGeom prst="rect">
            <a:avLst/>
          </a:prstGeom>
        </p:spPr>
      </p:pic>
    </p:spTree>
    <p:extLst>
      <p:ext uri="{BB962C8B-B14F-4D97-AF65-F5344CB8AC3E}">
        <p14:creationId xmlns:p14="http://schemas.microsoft.com/office/powerpoint/2010/main" val="1536238348"/>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388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 5 COLUMNS">
    <p:spTree>
      <p:nvGrpSpPr>
        <p:cNvPr id="1" name=""/>
        <p:cNvGrpSpPr/>
        <p:nvPr/>
      </p:nvGrpSpPr>
      <p:grpSpPr>
        <a:xfrm>
          <a:off x="0" y="0"/>
          <a:ext cx="0" cy="0"/>
          <a:chOff x="0" y="0"/>
          <a:chExt cx="0" cy="0"/>
        </a:xfrm>
      </p:grpSpPr>
      <p:sp>
        <p:nvSpPr>
          <p:cNvPr id="22" name="Espace réservé du contenu 4">
            <a:extLst>
              <a:ext uri="{FF2B5EF4-FFF2-40B4-BE49-F238E27FC236}">
                <a16:creationId xmlns:a16="http://schemas.microsoft.com/office/drawing/2014/main" id="{16DA5518-816E-4BB3-BE52-3B78FA57FB21}"/>
              </a:ext>
            </a:extLst>
          </p:cNvPr>
          <p:cNvSpPr>
            <a:spLocks noGrp="1"/>
          </p:cNvSpPr>
          <p:nvPr>
            <p:ph sz="quarter" idx="13" hasCustomPrompt="1"/>
          </p:nvPr>
        </p:nvSpPr>
        <p:spPr>
          <a:xfrm>
            <a:off x="438295" y="1736726"/>
            <a:ext cx="1928767" cy="4070898"/>
          </a:xfrm>
        </p:spPr>
        <p:txBody>
          <a:bodyPr>
            <a:noAutofit/>
          </a:bodyPr>
          <a:lstStyle>
            <a:lvl1pPr marL="179388" indent="-179388">
              <a:buClr>
                <a:schemeClr val="accent2"/>
              </a:buClr>
              <a:defRPr sz="1400"/>
            </a:lvl1pPr>
            <a:lvl2pPr marL="358775" indent="-179388">
              <a:buClr>
                <a:schemeClr val="accent2"/>
              </a:buClr>
              <a:defRPr sz="1200"/>
            </a:lvl2pPr>
            <a:lvl3pPr marL="715963" indent="-177800">
              <a:buClr>
                <a:schemeClr val="accent2"/>
              </a:buClr>
              <a:defRPr/>
            </a:lvl3pPr>
            <a:lvl4pPr marL="895350" indent="-179388">
              <a:buClr>
                <a:schemeClr val="accent2"/>
              </a:buClr>
              <a:defRPr/>
            </a:lvl4pPr>
            <a:lvl5pPr marL="1074738" indent="-179388">
              <a:buClr>
                <a:schemeClr val="accent2"/>
              </a:buClr>
              <a:defRPr/>
            </a:lvl5pPr>
          </a:lstStyle>
          <a:p>
            <a:pPr lvl="0"/>
            <a:r>
              <a:rPr lang="fr-FR"/>
              <a:t>Click to insert </a:t>
            </a:r>
            <a:r>
              <a:rPr lang="fr-FR" err="1"/>
              <a:t>text</a:t>
            </a:r>
            <a:endParaRPr lang="fr-FR"/>
          </a:p>
          <a:p>
            <a:pPr lvl="1"/>
            <a:r>
              <a:rPr lang="fr-FR"/>
              <a:t>Deuxième niveau</a:t>
            </a:r>
          </a:p>
        </p:txBody>
      </p:sp>
      <p:sp>
        <p:nvSpPr>
          <p:cNvPr id="28" name="Espace réservé du contenu 4">
            <a:extLst>
              <a:ext uri="{FF2B5EF4-FFF2-40B4-BE49-F238E27FC236}">
                <a16:creationId xmlns:a16="http://schemas.microsoft.com/office/drawing/2014/main" id="{4E6E7072-93B0-499E-9087-2F608ED1FE4D}"/>
              </a:ext>
            </a:extLst>
          </p:cNvPr>
          <p:cNvSpPr>
            <a:spLocks noGrp="1"/>
          </p:cNvSpPr>
          <p:nvPr>
            <p:ph sz="quarter" idx="15" hasCustomPrompt="1"/>
          </p:nvPr>
        </p:nvSpPr>
        <p:spPr>
          <a:xfrm>
            <a:off x="2792533" y="1736726"/>
            <a:ext cx="1928767" cy="4070898"/>
          </a:xfrm>
        </p:spPr>
        <p:txBody>
          <a:bodyPr>
            <a:noAutofit/>
          </a:bodyPr>
          <a:lstStyle>
            <a:lvl1pPr marL="179388" indent="-179388">
              <a:buClr>
                <a:schemeClr val="accent2"/>
              </a:buClr>
              <a:defRPr sz="1400"/>
            </a:lvl1pPr>
            <a:lvl2pPr marL="358775" indent="-179388">
              <a:buClr>
                <a:schemeClr val="accent2"/>
              </a:buClr>
              <a:defRPr sz="1200"/>
            </a:lvl2pPr>
            <a:lvl3pPr marL="715963" indent="-177800">
              <a:buClr>
                <a:schemeClr val="accent2"/>
              </a:buClr>
              <a:defRPr/>
            </a:lvl3pPr>
            <a:lvl4pPr marL="895350" indent="-179388">
              <a:buClr>
                <a:schemeClr val="accent2"/>
              </a:buClr>
              <a:defRPr/>
            </a:lvl4pPr>
            <a:lvl5pPr marL="1074738" indent="-179388">
              <a:buClr>
                <a:schemeClr val="accent2"/>
              </a:buClr>
              <a:defRPr/>
            </a:lvl5pPr>
          </a:lstStyle>
          <a:p>
            <a:pPr lvl="0"/>
            <a:r>
              <a:rPr lang="fr-FR"/>
              <a:t>Click to insert </a:t>
            </a:r>
            <a:r>
              <a:rPr lang="fr-FR" err="1"/>
              <a:t>text</a:t>
            </a:r>
            <a:endParaRPr lang="fr-FR"/>
          </a:p>
          <a:p>
            <a:pPr lvl="1"/>
            <a:r>
              <a:rPr lang="fr-FR"/>
              <a:t>Deuxième niveau</a:t>
            </a:r>
          </a:p>
        </p:txBody>
      </p:sp>
      <p:sp>
        <p:nvSpPr>
          <p:cNvPr id="29" name="Espace réservé du contenu 4">
            <a:extLst>
              <a:ext uri="{FF2B5EF4-FFF2-40B4-BE49-F238E27FC236}">
                <a16:creationId xmlns:a16="http://schemas.microsoft.com/office/drawing/2014/main" id="{77AB4E23-1D54-4DD8-B010-E083D3E86C89}"/>
              </a:ext>
            </a:extLst>
          </p:cNvPr>
          <p:cNvSpPr>
            <a:spLocks noGrp="1"/>
          </p:cNvSpPr>
          <p:nvPr>
            <p:ph sz="quarter" idx="16" hasCustomPrompt="1"/>
          </p:nvPr>
        </p:nvSpPr>
        <p:spPr>
          <a:xfrm>
            <a:off x="5146771" y="1736726"/>
            <a:ext cx="1928767" cy="4070898"/>
          </a:xfrm>
        </p:spPr>
        <p:txBody>
          <a:bodyPr>
            <a:noAutofit/>
          </a:bodyPr>
          <a:lstStyle>
            <a:lvl1pPr marL="179388" indent="-179388">
              <a:buClr>
                <a:schemeClr val="accent2"/>
              </a:buClr>
              <a:defRPr sz="1400"/>
            </a:lvl1pPr>
            <a:lvl2pPr marL="358775" indent="-179388">
              <a:buClr>
                <a:schemeClr val="accent2"/>
              </a:buClr>
              <a:defRPr sz="1200"/>
            </a:lvl2pPr>
            <a:lvl3pPr marL="715963" indent="-177800">
              <a:buClr>
                <a:schemeClr val="accent2"/>
              </a:buClr>
              <a:defRPr/>
            </a:lvl3pPr>
            <a:lvl4pPr marL="895350" indent="-179388">
              <a:buClr>
                <a:schemeClr val="accent2"/>
              </a:buClr>
              <a:defRPr/>
            </a:lvl4pPr>
            <a:lvl5pPr marL="1074738" indent="-179388">
              <a:buClr>
                <a:schemeClr val="accent2"/>
              </a:buClr>
              <a:defRPr/>
            </a:lvl5pPr>
          </a:lstStyle>
          <a:p>
            <a:pPr lvl="0"/>
            <a:r>
              <a:rPr lang="fr-FR"/>
              <a:t>Click to insert </a:t>
            </a:r>
            <a:r>
              <a:rPr lang="fr-FR" err="1"/>
              <a:t>text</a:t>
            </a:r>
            <a:endParaRPr lang="fr-FR"/>
          </a:p>
          <a:p>
            <a:pPr lvl="1"/>
            <a:r>
              <a:rPr lang="fr-FR"/>
              <a:t>Deuxième niveau</a:t>
            </a:r>
          </a:p>
        </p:txBody>
      </p:sp>
      <p:sp>
        <p:nvSpPr>
          <p:cNvPr id="30" name="Espace réservé du contenu 4">
            <a:extLst>
              <a:ext uri="{FF2B5EF4-FFF2-40B4-BE49-F238E27FC236}">
                <a16:creationId xmlns:a16="http://schemas.microsoft.com/office/drawing/2014/main" id="{4A7E99E6-ADA0-4628-AA78-0497E8AB587F}"/>
              </a:ext>
            </a:extLst>
          </p:cNvPr>
          <p:cNvSpPr>
            <a:spLocks noGrp="1"/>
          </p:cNvSpPr>
          <p:nvPr>
            <p:ph sz="quarter" idx="17" hasCustomPrompt="1"/>
          </p:nvPr>
        </p:nvSpPr>
        <p:spPr>
          <a:xfrm>
            <a:off x="7501009" y="1736726"/>
            <a:ext cx="1928767" cy="4070898"/>
          </a:xfrm>
        </p:spPr>
        <p:txBody>
          <a:bodyPr>
            <a:noAutofit/>
          </a:bodyPr>
          <a:lstStyle>
            <a:lvl1pPr marL="179388" indent="-179388">
              <a:buClr>
                <a:schemeClr val="accent2"/>
              </a:buClr>
              <a:defRPr sz="1400"/>
            </a:lvl1pPr>
            <a:lvl2pPr marL="358775" indent="-179388">
              <a:buClr>
                <a:schemeClr val="accent2"/>
              </a:buClr>
              <a:defRPr sz="1200"/>
            </a:lvl2pPr>
            <a:lvl3pPr marL="715963" indent="-177800">
              <a:buClr>
                <a:schemeClr val="accent2"/>
              </a:buClr>
              <a:defRPr/>
            </a:lvl3pPr>
            <a:lvl4pPr marL="895350" indent="-179388">
              <a:buClr>
                <a:schemeClr val="accent2"/>
              </a:buClr>
              <a:defRPr/>
            </a:lvl4pPr>
            <a:lvl5pPr marL="1074738" indent="-179388">
              <a:buClr>
                <a:schemeClr val="accent2"/>
              </a:buClr>
              <a:defRPr/>
            </a:lvl5pPr>
          </a:lstStyle>
          <a:p>
            <a:pPr lvl="0"/>
            <a:r>
              <a:rPr lang="fr-FR"/>
              <a:t>Click to insert </a:t>
            </a:r>
            <a:r>
              <a:rPr lang="fr-FR" err="1"/>
              <a:t>text</a:t>
            </a:r>
            <a:endParaRPr lang="fr-FR"/>
          </a:p>
          <a:p>
            <a:pPr lvl="1"/>
            <a:r>
              <a:rPr lang="fr-FR"/>
              <a:t>Deuxième niveau</a:t>
            </a:r>
          </a:p>
        </p:txBody>
      </p:sp>
      <p:sp>
        <p:nvSpPr>
          <p:cNvPr id="31" name="Espace réservé du contenu 4">
            <a:extLst>
              <a:ext uri="{FF2B5EF4-FFF2-40B4-BE49-F238E27FC236}">
                <a16:creationId xmlns:a16="http://schemas.microsoft.com/office/drawing/2014/main" id="{FDAF3959-0DA1-4668-82A4-A00C9AE6688B}"/>
              </a:ext>
            </a:extLst>
          </p:cNvPr>
          <p:cNvSpPr>
            <a:spLocks noGrp="1"/>
          </p:cNvSpPr>
          <p:nvPr>
            <p:ph sz="quarter" idx="18" hasCustomPrompt="1"/>
          </p:nvPr>
        </p:nvSpPr>
        <p:spPr>
          <a:xfrm>
            <a:off x="9855246" y="1736726"/>
            <a:ext cx="1928767" cy="4070898"/>
          </a:xfrm>
        </p:spPr>
        <p:txBody>
          <a:bodyPr>
            <a:noAutofit/>
          </a:bodyPr>
          <a:lstStyle>
            <a:lvl1pPr marL="179388" indent="-179388">
              <a:buClr>
                <a:schemeClr val="accent2"/>
              </a:buClr>
              <a:defRPr sz="1400"/>
            </a:lvl1pPr>
            <a:lvl2pPr marL="358775" indent="-179388">
              <a:buClr>
                <a:schemeClr val="accent2"/>
              </a:buClr>
              <a:defRPr sz="1200"/>
            </a:lvl2pPr>
            <a:lvl3pPr marL="715963" indent="-177800">
              <a:buClr>
                <a:schemeClr val="accent2"/>
              </a:buClr>
              <a:defRPr/>
            </a:lvl3pPr>
            <a:lvl4pPr marL="895350" indent="-179388">
              <a:buClr>
                <a:schemeClr val="accent2"/>
              </a:buClr>
              <a:defRPr/>
            </a:lvl4pPr>
            <a:lvl5pPr marL="1074738" indent="-179388">
              <a:buClr>
                <a:schemeClr val="accent2"/>
              </a:buClr>
              <a:defRPr/>
            </a:lvl5pPr>
          </a:lstStyle>
          <a:p>
            <a:pPr lvl="0"/>
            <a:r>
              <a:rPr lang="fr-FR"/>
              <a:t>Click to insert </a:t>
            </a:r>
            <a:r>
              <a:rPr lang="fr-FR" err="1"/>
              <a:t>text</a:t>
            </a:r>
            <a:endParaRPr lang="fr-FR"/>
          </a:p>
          <a:p>
            <a:pPr lvl="1"/>
            <a:r>
              <a:rPr lang="fr-FR"/>
              <a:t>Deuxième niveau</a:t>
            </a:r>
          </a:p>
        </p:txBody>
      </p:sp>
      <p:sp>
        <p:nvSpPr>
          <p:cNvPr id="19" name="Titre 1">
            <a:extLst>
              <a:ext uri="{FF2B5EF4-FFF2-40B4-BE49-F238E27FC236}">
                <a16:creationId xmlns:a16="http://schemas.microsoft.com/office/drawing/2014/main" id="{8108C154-5A7F-3A43-A3B1-7478B230C993}"/>
              </a:ext>
            </a:extLst>
          </p:cNvPr>
          <p:cNvSpPr>
            <a:spLocks noGrp="1"/>
          </p:cNvSpPr>
          <p:nvPr>
            <p:ph type="title" hasCustomPrompt="1"/>
          </p:nvPr>
        </p:nvSpPr>
        <p:spPr>
          <a:xfrm>
            <a:off x="407988" y="289262"/>
            <a:ext cx="11370430" cy="724847"/>
          </a:xfrm>
        </p:spPr>
        <p:txBody>
          <a:bodyPr vert="horz" lIns="0" tIns="0" rIns="0" bIns="0" rtlCol="0" anchor="b">
            <a:normAutofit/>
          </a:bodyPr>
          <a:lstStyle>
            <a:lvl1pPr algn="l">
              <a:defRPr lang="fr-CH" dirty="0"/>
            </a:lvl1pPr>
          </a:lstStyle>
          <a:p>
            <a:pPr lvl="0" algn="l"/>
            <a:r>
              <a:rPr lang="fr-FR"/>
              <a:t>Click to insert </a:t>
            </a:r>
            <a:r>
              <a:rPr lang="fr-FR" err="1"/>
              <a:t>title</a:t>
            </a:r>
            <a:endParaRPr lang="fr-CH"/>
          </a:p>
        </p:txBody>
      </p:sp>
      <p:sp>
        <p:nvSpPr>
          <p:cNvPr id="20" name="Espace réservé du texte 3">
            <a:extLst>
              <a:ext uri="{FF2B5EF4-FFF2-40B4-BE49-F238E27FC236}">
                <a16:creationId xmlns:a16="http://schemas.microsoft.com/office/drawing/2014/main" id="{6E65F52D-F278-4946-BD4B-294A857F1DD4}"/>
              </a:ext>
            </a:extLst>
          </p:cNvPr>
          <p:cNvSpPr>
            <a:spLocks noGrp="1"/>
          </p:cNvSpPr>
          <p:nvPr>
            <p:ph type="body" sz="quarter" idx="14" hasCustomPrompt="1"/>
          </p:nvPr>
        </p:nvSpPr>
        <p:spPr>
          <a:xfrm>
            <a:off x="407987" y="1050377"/>
            <a:ext cx="7013575" cy="305251"/>
          </a:xfrm>
        </p:spPr>
        <p:txBody>
          <a:bodyPr anchor="ctr" anchorCtr="0">
            <a:noAutofit/>
          </a:bodyPr>
          <a:lstStyle>
            <a:lvl1pPr marL="0" indent="0">
              <a:buFontTx/>
              <a:buNone/>
              <a:defRPr sz="1400" b="0">
                <a:solidFill>
                  <a:schemeClr val="accent2"/>
                </a:solidFill>
              </a:defRPr>
            </a:lvl1pPr>
            <a:lvl2pPr>
              <a:defRPr sz="1400" b="1">
                <a:solidFill>
                  <a:schemeClr val="accent2"/>
                </a:solidFill>
              </a:defRPr>
            </a:lvl2pPr>
            <a:lvl3pPr>
              <a:defRPr sz="1400" b="1">
                <a:solidFill>
                  <a:schemeClr val="accent2"/>
                </a:solidFill>
              </a:defRPr>
            </a:lvl3pPr>
            <a:lvl4pPr>
              <a:defRPr sz="1400" b="1">
                <a:solidFill>
                  <a:schemeClr val="accent2"/>
                </a:solidFill>
              </a:defRPr>
            </a:lvl4pPr>
            <a:lvl5pPr>
              <a:defRPr sz="1400" b="1">
                <a:solidFill>
                  <a:schemeClr val="accent2"/>
                </a:solidFill>
              </a:defRPr>
            </a:lvl5pPr>
          </a:lstStyle>
          <a:p>
            <a:pPr lvl="0"/>
            <a:r>
              <a:rPr lang="fr-FR"/>
              <a:t>Click to </a:t>
            </a:r>
            <a:r>
              <a:rPr lang="fr-FR" err="1"/>
              <a:t>add</a:t>
            </a:r>
            <a:r>
              <a:rPr lang="fr-FR"/>
              <a:t> a </a:t>
            </a:r>
            <a:r>
              <a:rPr lang="fr-FR" err="1"/>
              <a:t>subtitle</a:t>
            </a:r>
            <a:r>
              <a:rPr lang="fr-FR"/>
              <a:t> or a </a:t>
            </a:r>
            <a:r>
              <a:rPr lang="fr-FR" err="1"/>
              <a:t>descriptor</a:t>
            </a:r>
            <a:endParaRPr lang="fr-FR"/>
          </a:p>
        </p:txBody>
      </p:sp>
      <p:cxnSp>
        <p:nvCxnSpPr>
          <p:cNvPr id="21" name="Connecteur droit 20">
            <a:extLst>
              <a:ext uri="{FF2B5EF4-FFF2-40B4-BE49-F238E27FC236}">
                <a16:creationId xmlns:a16="http://schemas.microsoft.com/office/drawing/2014/main" id="{D11D8356-AD34-E140-9500-C248D9A633E4}"/>
              </a:ext>
            </a:extLst>
          </p:cNvPr>
          <p:cNvCxnSpPr>
            <a:cxnSpLocks/>
          </p:cNvCxnSpPr>
          <p:nvPr/>
        </p:nvCxnSpPr>
        <p:spPr>
          <a:xfrm>
            <a:off x="407988" y="1355628"/>
            <a:ext cx="1137602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Espace réservé de la date 2">
            <a:extLst>
              <a:ext uri="{FF2B5EF4-FFF2-40B4-BE49-F238E27FC236}">
                <a16:creationId xmlns:a16="http://schemas.microsoft.com/office/drawing/2014/main" id="{53C5A5DF-58BE-7B46-9816-DAF364C8B484}"/>
              </a:ext>
            </a:extLst>
          </p:cNvPr>
          <p:cNvSpPr>
            <a:spLocks noGrp="1"/>
          </p:cNvSpPr>
          <p:nvPr>
            <p:ph type="dt" sz="half" idx="10"/>
          </p:nvPr>
        </p:nvSpPr>
        <p:spPr>
          <a:xfrm>
            <a:off x="10342526" y="6352738"/>
            <a:ext cx="720000" cy="216000"/>
          </a:xfrm>
          <a:prstGeom prst="rect">
            <a:avLst/>
          </a:prstGeom>
        </p:spPr>
        <p:txBody>
          <a:bodyPr vert="horz" lIns="0" tIns="0" rIns="0" bIns="0" rtlCol="0" anchor="ctr"/>
          <a:lstStyle>
            <a:lvl1pPr>
              <a:defRPr lang="fr-CH" sz="800" smtClean="0">
                <a:solidFill>
                  <a:schemeClr val="accent2"/>
                </a:solidFill>
              </a:defRPr>
            </a:lvl1pPr>
          </a:lstStyle>
          <a:p>
            <a:fld id="{C933B1EA-F8F3-454B-B9AD-D7F4E533CFB8}" type="datetime1">
              <a:rPr lang="fr-CH" smtClean="0"/>
              <a:t>11.12.2024</a:t>
            </a:fld>
            <a:endParaRPr lang="fr-CH"/>
          </a:p>
        </p:txBody>
      </p:sp>
      <p:sp>
        <p:nvSpPr>
          <p:cNvPr id="24" name="Espace réservé du pied de page 3">
            <a:extLst>
              <a:ext uri="{FF2B5EF4-FFF2-40B4-BE49-F238E27FC236}">
                <a16:creationId xmlns:a16="http://schemas.microsoft.com/office/drawing/2014/main" id="{0E220ECF-4270-0144-BC8F-0C67263746B4}"/>
              </a:ext>
            </a:extLst>
          </p:cNvPr>
          <p:cNvSpPr>
            <a:spLocks noGrp="1"/>
          </p:cNvSpPr>
          <p:nvPr>
            <p:ph type="ftr" sz="quarter" idx="11"/>
          </p:nvPr>
        </p:nvSpPr>
        <p:spPr>
          <a:xfrm>
            <a:off x="2065651" y="6352738"/>
            <a:ext cx="3760718" cy="215998"/>
          </a:xfrm>
          <a:prstGeom prst="rect">
            <a:avLst/>
          </a:prstGeom>
        </p:spPr>
        <p:txBody>
          <a:bodyPr vert="horz" lIns="0" tIns="0" rIns="0" bIns="0" rtlCol="0" anchor="ctr"/>
          <a:lstStyle>
            <a:lvl1pPr algn="l">
              <a:defRPr lang="fr-CH" sz="800">
                <a:solidFill>
                  <a:schemeClr val="accent2"/>
                </a:solidFill>
              </a:defRPr>
            </a:lvl1pPr>
          </a:lstStyle>
          <a:p>
            <a:endParaRPr lang="fr-CH"/>
          </a:p>
        </p:txBody>
      </p:sp>
      <p:pic>
        <p:nvPicPr>
          <p:cNvPr id="26" name="Image 25">
            <a:extLst>
              <a:ext uri="{FF2B5EF4-FFF2-40B4-BE49-F238E27FC236}">
                <a16:creationId xmlns:a16="http://schemas.microsoft.com/office/drawing/2014/main" id="{F4E0D329-ECA7-144B-BF2A-3979899DEC5F}"/>
              </a:ext>
            </a:extLst>
          </p:cNvPr>
          <p:cNvPicPr>
            <a:picLocks noChangeAspect="1"/>
          </p:cNvPicPr>
          <p:nvPr/>
        </p:nvPicPr>
        <p:blipFill>
          <a:blip r:embed="rId2"/>
          <a:stretch>
            <a:fillRect/>
          </a:stretch>
        </p:blipFill>
        <p:spPr>
          <a:xfrm>
            <a:off x="11289644" y="6430639"/>
            <a:ext cx="78256" cy="60197"/>
          </a:xfrm>
          <a:prstGeom prst="rect">
            <a:avLst/>
          </a:prstGeom>
        </p:spPr>
      </p:pic>
      <p:cxnSp>
        <p:nvCxnSpPr>
          <p:cNvPr id="27" name="Connecteur droit 26">
            <a:extLst>
              <a:ext uri="{FF2B5EF4-FFF2-40B4-BE49-F238E27FC236}">
                <a16:creationId xmlns:a16="http://schemas.microsoft.com/office/drawing/2014/main" id="{9AAF46ED-D310-5842-A8AE-6B44D735AF9A}"/>
              </a:ext>
            </a:extLst>
          </p:cNvPr>
          <p:cNvCxnSpPr/>
          <p:nvPr/>
        </p:nvCxnSpPr>
        <p:spPr>
          <a:xfrm>
            <a:off x="413582" y="6200775"/>
            <a:ext cx="1137043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2" name="Image 31">
            <a:extLst>
              <a:ext uri="{FF2B5EF4-FFF2-40B4-BE49-F238E27FC236}">
                <a16:creationId xmlns:a16="http://schemas.microsoft.com/office/drawing/2014/main" id="{906007C2-A8DE-874B-808A-C114A1F4FA66}"/>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345994" y="6232074"/>
            <a:ext cx="1006114" cy="457324"/>
          </a:xfrm>
          <a:prstGeom prst="rect">
            <a:avLst/>
          </a:prstGeom>
        </p:spPr>
      </p:pic>
      <p:sp>
        <p:nvSpPr>
          <p:cNvPr id="17" name="Espace réservé du numéro de diapositive 4">
            <a:extLst>
              <a:ext uri="{FF2B5EF4-FFF2-40B4-BE49-F238E27FC236}">
                <a16:creationId xmlns:a16="http://schemas.microsoft.com/office/drawing/2014/main" id="{B23C29D4-0D38-874E-A4BE-C0918B9045F4}"/>
              </a:ext>
            </a:extLst>
          </p:cNvPr>
          <p:cNvSpPr>
            <a:spLocks noGrp="1"/>
          </p:cNvSpPr>
          <p:nvPr>
            <p:ph type="sldNum" sz="quarter" idx="12"/>
          </p:nvPr>
        </p:nvSpPr>
        <p:spPr>
          <a:xfrm>
            <a:off x="11595018" y="6345238"/>
            <a:ext cx="183400" cy="216000"/>
          </a:xfrm>
          <a:prstGeom prst="rect">
            <a:avLst/>
          </a:prstGeom>
        </p:spPr>
        <p:txBody>
          <a:bodyPr vert="horz" lIns="0" tIns="0" rIns="0" bIns="0" rtlCol="0" anchor="ctr"/>
          <a:lstStyle>
            <a:lvl1pPr algn="r">
              <a:defRPr lang="fr-CH" sz="800" smtClean="0">
                <a:solidFill>
                  <a:schemeClr val="accent2"/>
                </a:solidFill>
              </a:defRPr>
            </a:lvl1pPr>
          </a:lstStyle>
          <a:p>
            <a:fld id="{51EB4858-C4CA-4302-B658-C0CD55F75DC2}" type="slidenum">
              <a:rPr lang="fr-CH" smtClean="0"/>
              <a:pPr/>
              <a:t>‹#›</a:t>
            </a:fld>
            <a:endParaRPr lang="fr-CH"/>
          </a:p>
        </p:txBody>
      </p:sp>
      <p:pic>
        <p:nvPicPr>
          <p:cNvPr id="18" name="Graphique 17">
            <a:extLst>
              <a:ext uri="{FF2B5EF4-FFF2-40B4-BE49-F238E27FC236}">
                <a16:creationId xmlns:a16="http://schemas.microsoft.com/office/drawing/2014/main" id="{9B8BF01F-2571-7944-9BB7-625D318E567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441005" y="6427587"/>
            <a:ext cx="86082" cy="67144"/>
          </a:xfrm>
          <a:prstGeom prst="rect">
            <a:avLst/>
          </a:prstGeom>
        </p:spPr>
      </p:pic>
    </p:spTree>
    <p:extLst>
      <p:ext uri="{BB962C8B-B14F-4D97-AF65-F5344CB8AC3E}">
        <p14:creationId xmlns:p14="http://schemas.microsoft.com/office/powerpoint/2010/main" val="3911482379"/>
      </p:ext>
    </p:extLst>
  </p:cSld>
  <p:clrMapOvr>
    <a:masterClrMapping/>
  </p:clrMapOvr>
  <p:extLst>
    <p:ext uri="{DCECCB84-F9BA-43D5-87BE-67443E8EF086}">
      <p15:sldGuideLst xmlns:p15="http://schemas.microsoft.com/office/powerpoint/2012/main">
        <p15:guide id="1" orient="horz" pos="1094">
          <p15:clr>
            <a:srgbClr val="FBAE40"/>
          </p15:clr>
        </p15:guide>
        <p15:guide id="2" orient="horz" pos="388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 6 COLUMNS">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C71BF6D0-7380-4871-BF9A-88329AEBD0EF}"/>
              </a:ext>
            </a:extLst>
          </p:cNvPr>
          <p:cNvSpPr>
            <a:spLocks noGrp="1"/>
          </p:cNvSpPr>
          <p:nvPr>
            <p:ph type="body" sz="quarter" idx="26" hasCustomPrompt="1"/>
          </p:nvPr>
        </p:nvSpPr>
        <p:spPr>
          <a:xfrm>
            <a:off x="443700" y="1314970"/>
            <a:ext cx="11340313" cy="700321"/>
          </a:xfrm>
        </p:spPr>
        <p:txBody>
          <a:bodyPr>
            <a:normAutofit/>
          </a:bodyPr>
          <a:lstStyle>
            <a:lvl1pPr marL="0" indent="0" algn="l">
              <a:lnSpc>
                <a:spcPct val="150000"/>
              </a:lnSpc>
              <a:buNone/>
              <a:defRPr sz="1800" b="0" i="0">
                <a:solidFill>
                  <a:schemeClr val="accent2"/>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fr-FR"/>
              <a:t>Click to insert </a:t>
            </a:r>
            <a:r>
              <a:rPr lang="fr-FR" err="1"/>
              <a:t>text</a:t>
            </a:r>
            <a:endParaRPr lang="fr-FR"/>
          </a:p>
        </p:txBody>
      </p:sp>
      <p:sp>
        <p:nvSpPr>
          <p:cNvPr id="22" name="Espace réservé de la date 2">
            <a:extLst>
              <a:ext uri="{FF2B5EF4-FFF2-40B4-BE49-F238E27FC236}">
                <a16:creationId xmlns:a16="http://schemas.microsoft.com/office/drawing/2014/main" id="{AD6ABACD-BB11-6845-95B5-176B82114FAA}"/>
              </a:ext>
            </a:extLst>
          </p:cNvPr>
          <p:cNvSpPr>
            <a:spLocks noGrp="1"/>
          </p:cNvSpPr>
          <p:nvPr>
            <p:ph type="dt" sz="half" idx="10"/>
          </p:nvPr>
        </p:nvSpPr>
        <p:spPr>
          <a:xfrm>
            <a:off x="10342526" y="6352738"/>
            <a:ext cx="720000" cy="216000"/>
          </a:xfrm>
          <a:prstGeom prst="rect">
            <a:avLst/>
          </a:prstGeom>
        </p:spPr>
        <p:txBody>
          <a:bodyPr vert="horz" lIns="0" tIns="0" rIns="0" bIns="0" rtlCol="0" anchor="ctr"/>
          <a:lstStyle>
            <a:lvl1pPr>
              <a:defRPr lang="fr-CH" sz="800" smtClean="0">
                <a:solidFill>
                  <a:schemeClr val="accent2"/>
                </a:solidFill>
              </a:defRPr>
            </a:lvl1pPr>
          </a:lstStyle>
          <a:p>
            <a:fld id="{17468FB2-D028-45D5-BAAF-106406D28990}" type="datetime1">
              <a:rPr lang="fr-CH" smtClean="0"/>
              <a:t>11.12.2024</a:t>
            </a:fld>
            <a:endParaRPr lang="fr-CH"/>
          </a:p>
        </p:txBody>
      </p:sp>
      <p:sp>
        <p:nvSpPr>
          <p:cNvPr id="23" name="Espace réservé du pied de page 3">
            <a:extLst>
              <a:ext uri="{FF2B5EF4-FFF2-40B4-BE49-F238E27FC236}">
                <a16:creationId xmlns:a16="http://schemas.microsoft.com/office/drawing/2014/main" id="{99269AB8-5268-CF43-9A0D-3212E198D55E}"/>
              </a:ext>
            </a:extLst>
          </p:cNvPr>
          <p:cNvSpPr>
            <a:spLocks noGrp="1"/>
          </p:cNvSpPr>
          <p:nvPr>
            <p:ph type="ftr" sz="quarter" idx="11"/>
          </p:nvPr>
        </p:nvSpPr>
        <p:spPr>
          <a:xfrm>
            <a:off x="2065651" y="6352738"/>
            <a:ext cx="3760718" cy="215998"/>
          </a:xfrm>
          <a:prstGeom prst="rect">
            <a:avLst/>
          </a:prstGeom>
        </p:spPr>
        <p:txBody>
          <a:bodyPr vert="horz" lIns="0" tIns="0" rIns="0" bIns="0" rtlCol="0" anchor="ctr"/>
          <a:lstStyle>
            <a:lvl1pPr algn="l">
              <a:defRPr lang="fr-CH" sz="800">
                <a:solidFill>
                  <a:schemeClr val="accent2"/>
                </a:solidFill>
              </a:defRPr>
            </a:lvl1pPr>
          </a:lstStyle>
          <a:p>
            <a:endParaRPr lang="fr-CH"/>
          </a:p>
        </p:txBody>
      </p:sp>
      <p:pic>
        <p:nvPicPr>
          <p:cNvPr id="25" name="Image 24">
            <a:extLst>
              <a:ext uri="{FF2B5EF4-FFF2-40B4-BE49-F238E27FC236}">
                <a16:creationId xmlns:a16="http://schemas.microsoft.com/office/drawing/2014/main" id="{17056BAB-4CCF-C543-9833-720A00DE0C6C}"/>
              </a:ext>
            </a:extLst>
          </p:cNvPr>
          <p:cNvPicPr>
            <a:picLocks noChangeAspect="1"/>
          </p:cNvPicPr>
          <p:nvPr/>
        </p:nvPicPr>
        <p:blipFill>
          <a:blip r:embed="rId2"/>
          <a:stretch>
            <a:fillRect/>
          </a:stretch>
        </p:blipFill>
        <p:spPr>
          <a:xfrm>
            <a:off x="11289644" y="6430639"/>
            <a:ext cx="78256" cy="60197"/>
          </a:xfrm>
          <a:prstGeom prst="rect">
            <a:avLst/>
          </a:prstGeom>
        </p:spPr>
      </p:pic>
      <p:cxnSp>
        <p:nvCxnSpPr>
          <p:cNvPr id="26" name="Connecteur droit 25">
            <a:extLst>
              <a:ext uri="{FF2B5EF4-FFF2-40B4-BE49-F238E27FC236}">
                <a16:creationId xmlns:a16="http://schemas.microsoft.com/office/drawing/2014/main" id="{8B75E505-62C6-4F46-B9BA-0786D1219EB9}"/>
              </a:ext>
            </a:extLst>
          </p:cNvPr>
          <p:cNvCxnSpPr/>
          <p:nvPr/>
        </p:nvCxnSpPr>
        <p:spPr>
          <a:xfrm>
            <a:off x="413582" y="6200775"/>
            <a:ext cx="1137043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7" name="Image 26">
            <a:extLst>
              <a:ext uri="{FF2B5EF4-FFF2-40B4-BE49-F238E27FC236}">
                <a16:creationId xmlns:a16="http://schemas.microsoft.com/office/drawing/2014/main" id="{7446BE46-F315-034F-9D3C-9DE84FB3AC46}"/>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345994" y="6232074"/>
            <a:ext cx="1006114" cy="457324"/>
          </a:xfrm>
          <a:prstGeom prst="rect">
            <a:avLst/>
          </a:prstGeom>
        </p:spPr>
      </p:pic>
      <p:sp>
        <p:nvSpPr>
          <p:cNvPr id="29" name="Titre 1">
            <a:extLst>
              <a:ext uri="{FF2B5EF4-FFF2-40B4-BE49-F238E27FC236}">
                <a16:creationId xmlns:a16="http://schemas.microsoft.com/office/drawing/2014/main" id="{A2FFC88C-E881-2F42-B7B9-EE06315E3CC4}"/>
              </a:ext>
            </a:extLst>
          </p:cNvPr>
          <p:cNvSpPr>
            <a:spLocks noGrp="1"/>
          </p:cNvSpPr>
          <p:nvPr>
            <p:ph type="title" hasCustomPrompt="1"/>
          </p:nvPr>
        </p:nvSpPr>
        <p:spPr>
          <a:xfrm>
            <a:off x="407988" y="289262"/>
            <a:ext cx="11370430" cy="724847"/>
          </a:xfrm>
        </p:spPr>
        <p:txBody>
          <a:bodyPr vert="horz" lIns="0" tIns="0" rIns="0" bIns="0" rtlCol="0" anchor="b">
            <a:normAutofit/>
          </a:bodyPr>
          <a:lstStyle>
            <a:lvl1pPr algn="l">
              <a:defRPr lang="fr-CH" dirty="0"/>
            </a:lvl1pPr>
          </a:lstStyle>
          <a:p>
            <a:pPr lvl="0" algn="l"/>
            <a:r>
              <a:rPr lang="fr-FR"/>
              <a:t>Click to insert </a:t>
            </a:r>
            <a:r>
              <a:rPr lang="fr-FR" err="1"/>
              <a:t>title</a:t>
            </a:r>
            <a:endParaRPr lang="fr-CH"/>
          </a:p>
        </p:txBody>
      </p:sp>
      <p:sp>
        <p:nvSpPr>
          <p:cNvPr id="30" name="Espace réservé du texte 2">
            <a:extLst>
              <a:ext uri="{FF2B5EF4-FFF2-40B4-BE49-F238E27FC236}">
                <a16:creationId xmlns:a16="http://schemas.microsoft.com/office/drawing/2014/main" id="{8DED3537-A37E-5542-94A5-0720CAE8FEA6}"/>
              </a:ext>
            </a:extLst>
          </p:cNvPr>
          <p:cNvSpPr>
            <a:spLocks noGrp="1"/>
          </p:cNvSpPr>
          <p:nvPr>
            <p:ph type="body" sz="quarter" idx="33" hasCustomPrompt="1"/>
          </p:nvPr>
        </p:nvSpPr>
        <p:spPr>
          <a:xfrm>
            <a:off x="407988" y="2837769"/>
            <a:ext cx="1619250" cy="200055"/>
          </a:xfrm>
        </p:spPr>
        <p:txBody>
          <a:bodyPr wrap="square">
            <a:noAutofit/>
          </a:bodyPr>
          <a:lstStyle>
            <a:lvl1pPr>
              <a:lnSpc>
                <a:spcPct val="100000"/>
              </a:lnSpc>
              <a:defRPr sz="1300" b="0" i="0" spc="200" baseline="0">
                <a:solidFill>
                  <a:schemeClr val="accent2"/>
                </a:solidFill>
                <a:latin typeface="Garamond" panose="02020404030301010803" pitchFamily="18" charset="0"/>
              </a:defRPr>
            </a:lvl1pPr>
          </a:lstStyle>
          <a:p>
            <a:pPr lvl="0"/>
            <a:r>
              <a:rPr lang="fr-FR"/>
              <a:t>TITLE</a:t>
            </a:r>
          </a:p>
        </p:txBody>
      </p:sp>
      <p:sp>
        <p:nvSpPr>
          <p:cNvPr id="44" name="Espace réservé du texte 2">
            <a:extLst>
              <a:ext uri="{FF2B5EF4-FFF2-40B4-BE49-F238E27FC236}">
                <a16:creationId xmlns:a16="http://schemas.microsoft.com/office/drawing/2014/main" id="{82E0ACDC-DCB2-2B47-B221-8D194597BF22}"/>
              </a:ext>
            </a:extLst>
          </p:cNvPr>
          <p:cNvSpPr>
            <a:spLocks noGrp="1"/>
          </p:cNvSpPr>
          <p:nvPr>
            <p:ph type="body" sz="quarter" idx="34" hasCustomPrompt="1"/>
          </p:nvPr>
        </p:nvSpPr>
        <p:spPr>
          <a:xfrm>
            <a:off x="2344365" y="2837769"/>
            <a:ext cx="1619250" cy="200055"/>
          </a:xfrm>
        </p:spPr>
        <p:txBody>
          <a:bodyPr wrap="square">
            <a:noAutofit/>
          </a:bodyPr>
          <a:lstStyle>
            <a:lvl1pPr>
              <a:lnSpc>
                <a:spcPct val="100000"/>
              </a:lnSpc>
              <a:defRPr sz="1300" b="0" i="0" spc="200" baseline="0">
                <a:solidFill>
                  <a:schemeClr val="accent2"/>
                </a:solidFill>
                <a:latin typeface="Garamond" panose="02020404030301010803" pitchFamily="18" charset="0"/>
              </a:defRPr>
            </a:lvl1pPr>
          </a:lstStyle>
          <a:p>
            <a:pPr lvl="0"/>
            <a:r>
              <a:rPr lang="fr-FR"/>
              <a:t>TITLE</a:t>
            </a:r>
          </a:p>
        </p:txBody>
      </p:sp>
      <p:sp>
        <p:nvSpPr>
          <p:cNvPr id="45" name="Espace réservé du texte 2">
            <a:extLst>
              <a:ext uri="{FF2B5EF4-FFF2-40B4-BE49-F238E27FC236}">
                <a16:creationId xmlns:a16="http://schemas.microsoft.com/office/drawing/2014/main" id="{81EF74D7-1158-BB4B-A6F0-39305C60E2A1}"/>
              </a:ext>
            </a:extLst>
          </p:cNvPr>
          <p:cNvSpPr>
            <a:spLocks noGrp="1"/>
          </p:cNvSpPr>
          <p:nvPr>
            <p:ph type="body" sz="quarter" idx="35" hasCustomPrompt="1"/>
          </p:nvPr>
        </p:nvSpPr>
        <p:spPr>
          <a:xfrm>
            <a:off x="4280742" y="2837769"/>
            <a:ext cx="1619250" cy="200055"/>
          </a:xfrm>
        </p:spPr>
        <p:txBody>
          <a:bodyPr wrap="square">
            <a:noAutofit/>
          </a:bodyPr>
          <a:lstStyle>
            <a:lvl1pPr>
              <a:lnSpc>
                <a:spcPct val="100000"/>
              </a:lnSpc>
              <a:defRPr sz="1300" b="0" i="0" spc="200" baseline="0">
                <a:solidFill>
                  <a:schemeClr val="accent2"/>
                </a:solidFill>
                <a:latin typeface="Garamond" panose="02020404030301010803" pitchFamily="18" charset="0"/>
              </a:defRPr>
            </a:lvl1pPr>
          </a:lstStyle>
          <a:p>
            <a:pPr lvl="0"/>
            <a:r>
              <a:rPr lang="fr-FR"/>
              <a:t>TITLE</a:t>
            </a:r>
          </a:p>
        </p:txBody>
      </p:sp>
      <p:sp>
        <p:nvSpPr>
          <p:cNvPr id="46" name="Espace réservé du texte 2">
            <a:extLst>
              <a:ext uri="{FF2B5EF4-FFF2-40B4-BE49-F238E27FC236}">
                <a16:creationId xmlns:a16="http://schemas.microsoft.com/office/drawing/2014/main" id="{0C8F4AD3-7821-BF4A-9C96-389A2280AC77}"/>
              </a:ext>
            </a:extLst>
          </p:cNvPr>
          <p:cNvSpPr>
            <a:spLocks noGrp="1"/>
          </p:cNvSpPr>
          <p:nvPr>
            <p:ph type="body" sz="quarter" idx="36" hasCustomPrompt="1"/>
          </p:nvPr>
        </p:nvSpPr>
        <p:spPr>
          <a:xfrm>
            <a:off x="6238634" y="2837769"/>
            <a:ext cx="1619250" cy="200055"/>
          </a:xfrm>
        </p:spPr>
        <p:txBody>
          <a:bodyPr wrap="square">
            <a:noAutofit/>
          </a:bodyPr>
          <a:lstStyle>
            <a:lvl1pPr>
              <a:lnSpc>
                <a:spcPct val="100000"/>
              </a:lnSpc>
              <a:defRPr sz="1300" b="0" i="0" spc="200" baseline="0">
                <a:solidFill>
                  <a:schemeClr val="accent2"/>
                </a:solidFill>
                <a:latin typeface="Garamond" panose="02020404030301010803" pitchFamily="18" charset="0"/>
              </a:defRPr>
            </a:lvl1pPr>
          </a:lstStyle>
          <a:p>
            <a:pPr lvl="0"/>
            <a:r>
              <a:rPr lang="fr-FR"/>
              <a:t>TITLE</a:t>
            </a:r>
          </a:p>
        </p:txBody>
      </p:sp>
      <p:sp>
        <p:nvSpPr>
          <p:cNvPr id="47" name="Espace réservé du texte 2">
            <a:extLst>
              <a:ext uri="{FF2B5EF4-FFF2-40B4-BE49-F238E27FC236}">
                <a16:creationId xmlns:a16="http://schemas.microsoft.com/office/drawing/2014/main" id="{1120328B-664E-7F45-8E0D-5E9DB0DB9574}"/>
              </a:ext>
            </a:extLst>
          </p:cNvPr>
          <p:cNvSpPr>
            <a:spLocks noGrp="1"/>
          </p:cNvSpPr>
          <p:nvPr>
            <p:ph type="body" sz="quarter" idx="37" hasCustomPrompt="1"/>
          </p:nvPr>
        </p:nvSpPr>
        <p:spPr>
          <a:xfrm>
            <a:off x="8175011" y="2837769"/>
            <a:ext cx="1619250" cy="200055"/>
          </a:xfrm>
        </p:spPr>
        <p:txBody>
          <a:bodyPr wrap="square">
            <a:noAutofit/>
          </a:bodyPr>
          <a:lstStyle>
            <a:lvl1pPr>
              <a:lnSpc>
                <a:spcPct val="100000"/>
              </a:lnSpc>
              <a:defRPr sz="1300" b="0" i="0" spc="200" baseline="0">
                <a:solidFill>
                  <a:schemeClr val="accent2"/>
                </a:solidFill>
                <a:latin typeface="Garamond" panose="02020404030301010803" pitchFamily="18" charset="0"/>
              </a:defRPr>
            </a:lvl1pPr>
          </a:lstStyle>
          <a:p>
            <a:pPr lvl="0"/>
            <a:r>
              <a:rPr lang="fr-FR"/>
              <a:t>TITLE</a:t>
            </a:r>
          </a:p>
        </p:txBody>
      </p:sp>
      <p:sp>
        <p:nvSpPr>
          <p:cNvPr id="48" name="Espace réservé du texte 2">
            <a:extLst>
              <a:ext uri="{FF2B5EF4-FFF2-40B4-BE49-F238E27FC236}">
                <a16:creationId xmlns:a16="http://schemas.microsoft.com/office/drawing/2014/main" id="{02751AC6-5229-0747-8104-25C8CED87AAA}"/>
              </a:ext>
            </a:extLst>
          </p:cNvPr>
          <p:cNvSpPr>
            <a:spLocks noGrp="1"/>
          </p:cNvSpPr>
          <p:nvPr>
            <p:ph type="body" sz="quarter" idx="38" hasCustomPrompt="1"/>
          </p:nvPr>
        </p:nvSpPr>
        <p:spPr>
          <a:xfrm>
            <a:off x="10132903" y="2837769"/>
            <a:ext cx="1619250" cy="200055"/>
          </a:xfrm>
        </p:spPr>
        <p:txBody>
          <a:bodyPr wrap="square">
            <a:noAutofit/>
          </a:bodyPr>
          <a:lstStyle>
            <a:lvl1pPr>
              <a:lnSpc>
                <a:spcPct val="100000"/>
              </a:lnSpc>
              <a:defRPr sz="1300" b="0" i="0" spc="200" baseline="0">
                <a:solidFill>
                  <a:schemeClr val="accent2"/>
                </a:solidFill>
                <a:latin typeface="Garamond" panose="02020404030301010803" pitchFamily="18" charset="0"/>
              </a:defRPr>
            </a:lvl1pPr>
          </a:lstStyle>
          <a:p>
            <a:pPr lvl="0"/>
            <a:r>
              <a:rPr lang="fr-FR"/>
              <a:t>TITLE</a:t>
            </a:r>
          </a:p>
        </p:txBody>
      </p:sp>
      <p:sp>
        <p:nvSpPr>
          <p:cNvPr id="53" name="Espace réservé du numéro de diapositive 4">
            <a:extLst>
              <a:ext uri="{FF2B5EF4-FFF2-40B4-BE49-F238E27FC236}">
                <a16:creationId xmlns:a16="http://schemas.microsoft.com/office/drawing/2014/main" id="{D02F0518-31A0-BA4C-86AE-8A9A897B1FC3}"/>
              </a:ext>
            </a:extLst>
          </p:cNvPr>
          <p:cNvSpPr>
            <a:spLocks noGrp="1"/>
          </p:cNvSpPr>
          <p:nvPr>
            <p:ph type="sldNum" sz="quarter" idx="12"/>
          </p:nvPr>
        </p:nvSpPr>
        <p:spPr>
          <a:xfrm>
            <a:off x="11595018" y="6345238"/>
            <a:ext cx="183400" cy="216000"/>
          </a:xfrm>
          <a:prstGeom prst="rect">
            <a:avLst/>
          </a:prstGeom>
        </p:spPr>
        <p:txBody>
          <a:bodyPr vert="horz" lIns="0" tIns="0" rIns="0" bIns="0" rtlCol="0" anchor="ctr"/>
          <a:lstStyle>
            <a:lvl1pPr algn="r">
              <a:defRPr lang="fr-CH" sz="800" smtClean="0">
                <a:solidFill>
                  <a:schemeClr val="accent2"/>
                </a:solidFill>
              </a:defRPr>
            </a:lvl1pPr>
          </a:lstStyle>
          <a:p>
            <a:fld id="{51EB4858-C4CA-4302-B658-C0CD55F75DC2}" type="slidenum">
              <a:rPr lang="fr-CH" smtClean="0"/>
              <a:pPr/>
              <a:t>‹#›</a:t>
            </a:fld>
            <a:endParaRPr lang="fr-CH"/>
          </a:p>
        </p:txBody>
      </p:sp>
      <p:pic>
        <p:nvPicPr>
          <p:cNvPr id="54" name="Graphique 53">
            <a:extLst>
              <a:ext uri="{FF2B5EF4-FFF2-40B4-BE49-F238E27FC236}">
                <a16:creationId xmlns:a16="http://schemas.microsoft.com/office/drawing/2014/main" id="{6BBCCEA0-ECF2-6840-A54A-2BBD99B81B45}"/>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441005" y="6427587"/>
            <a:ext cx="86082" cy="67144"/>
          </a:xfrm>
          <a:prstGeom prst="rect">
            <a:avLst/>
          </a:prstGeom>
        </p:spPr>
      </p:pic>
      <p:sp>
        <p:nvSpPr>
          <p:cNvPr id="55" name="Espace réservé du texte 4">
            <a:extLst>
              <a:ext uri="{FF2B5EF4-FFF2-40B4-BE49-F238E27FC236}">
                <a16:creationId xmlns:a16="http://schemas.microsoft.com/office/drawing/2014/main" id="{22946604-0511-2642-B2B4-207D7A44EBBA}"/>
              </a:ext>
            </a:extLst>
          </p:cNvPr>
          <p:cNvSpPr>
            <a:spLocks noGrp="1"/>
          </p:cNvSpPr>
          <p:nvPr>
            <p:ph type="body" sz="quarter" idx="20" hasCustomPrompt="1"/>
          </p:nvPr>
        </p:nvSpPr>
        <p:spPr>
          <a:xfrm>
            <a:off x="407988" y="3564773"/>
            <a:ext cx="1620000" cy="2447572"/>
          </a:xfrm>
        </p:spPr>
        <p:txBody>
          <a:bodyPr>
            <a:noAutofit/>
          </a:bodyPr>
          <a:lstStyle>
            <a:lvl1pPr marL="0" indent="0">
              <a:buNone/>
              <a:defRPr sz="1400">
                <a:solidFill>
                  <a:schemeClr val="tx1"/>
                </a:solidFill>
              </a:defRPr>
            </a:lvl1pPr>
            <a:lvl2pPr marL="179388" indent="0">
              <a:buNone/>
              <a:defRPr sz="1200"/>
            </a:lvl2pPr>
            <a:lvl3pPr marL="914400" indent="0">
              <a:buNone/>
              <a:defRPr sz="1100"/>
            </a:lvl3pPr>
            <a:lvl4pPr marL="1371600" indent="0">
              <a:buNone/>
              <a:defRPr sz="1050"/>
            </a:lvl4pPr>
            <a:lvl5pPr marL="1828800" indent="0">
              <a:buNone/>
              <a:defRPr sz="1050"/>
            </a:lvl5pPr>
          </a:lstStyle>
          <a:p>
            <a:pPr lvl="0"/>
            <a:r>
              <a:rPr lang="fr-FR"/>
              <a:t>Click to insert </a:t>
            </a:r>
            <a:r>
              <a:rPr lang="fr-FR" err="1"/>
              <a:t>text</a:t>
            </a:r>
            <a:endParaRPr lang="fr-FR"/>
          </a:p>
        </p:txBody>
      </p:sp>
      <p:sp>
        <p:nvSpPr>
          <p:cNvPr id="56" name="Espace réservé du texte 4">
            <a:extLst>
              <a:ext uri="{FF2B5EF4-FFF2-40B4-BE49-F238E27FC236}">
                <a16:creationId xmlns:a16="http://schemas.microsoft.com/office/drawing/2014/main" id="{8DC84581-F5BB-1A48-B48C-9C93EFC5F8EB}"/>
              </a:ext>
            </a:extLst>
          </p:cNvPr>
          <p:cNvSpPr>
            <a:spLocks noGrp="1"/>
          </p:cNvSpPr>
          <p:nvPr>
            <p:ph type="body" sz="quarter" idx="21" hasCustomPrompt="1"/>
          </p:nvPr>
        </p:nvSpPr>
        <p:spPr>
          <a:xfrm>
            <a:off x="2358074" y="3564773"/>
            <a:ext cx="1620000" cy="2447572"/>
          </a:xfrm>
        </p:spPr>
        <p:txBody>
          <a:bodyPr>
            <a:noAutofit/>
          </a:bodyPr>
          <a:lstStyle>
            <a:lvl1pPr marL="0" indent="0">
              <a:buNone/>
              <a:defRPr sz="1400">
                <a:solidFill>
                  <a:schemeClr val="tx1"/>
                </a:solidFill>
              </a:defRPr>
            </a:lvl1pPr>
            <a:lvl2pPr marL="179388" indent="0">
              <a:buNone/>
              <a:defRPr sz="1200"/>
            </a:lvl2pPr>
            <a:lvl3pPr marL="914400" indent="0">
              <a:buNone/>
              <a:defRPr sz="1100"/>
            </a:lvl3pPr>
            <a:lvl4pPr marL="1371600" indent="0">
              <a:buNone/>
              <a:defRPr sz="1050"/>
            </a:lvl4pPr>
            <a:lvl5pPr marL="1828800" indent="0">
              <a:buNone/>
              <a:defRPr sz="1050"/>
            </a:lvl5pPr>
          </a:lstStyle>
          <a:p>
            <a:pPr lvl="0"/>
            <a:r>
              <a:rPr lang="fr-FR"/>
              <a:t>Click to insert </a:t>
            </a:r>
            <a:r>
              <a:rPr lang="fr-FR" err="1"/>
              <a:t>text</a:t>
            </a:r>
            <a:endParaRPr lang="fr-FR"/>
          </a:p>
        </p:txBody>
      </p:sp>
      <p:sp>
        <p:nvSpPr>
          <p:cNvPr id="57" name="Espace réservé du texte 4">
            <a:extLst>
              <a:ext uri="{FF2B5EF4-FFF2-40B4-BE49-F238E27FC236}">
                <a16:creationId xmlns:a16="http://schemas.microsoft.com/office/drawing/2014/main" id="{8C090FBE-9DFB-294B-BF07-4FB38911133F}"/>
              </a:ext>
            </a:extLst>
          </p:cNvPr>
          <p:cNvSpPr>
            <a:spLocks noGrp="1"/>
          </p:cNvSpPr>
          <p:nvPr>
            <p:ph type="body" sz="quarter" idx="22" hasCustomPrompt="1"/>
          </p:nvPr>
        </p:nvSpPr>
        <p:spPr>
          <a:xfrm>
            <a:off x="4308160" y="3564773"/>
            <a:ext cx="1620000" cy="2447572"/>
          </a:xfrm>
        </p:spPr>
        <p:txBody>
          <a:bodyPr>
            <a:noAutofit/>
          </a:bodyPr>
          <a:lstStyle>
            <a:lvl1pPr marL="0" indent="0">
              <a:buNone/>
              <a:defRPr sz="1400">
                <a:solidFill>
                  <a:schemeClr val="tx1"/>
                </a:solidFill>
              </a:defRPr>
            </a:lvl1pPr>
            <a:lvl2pPr marL="179388" indent="0">
              <a:buNone/>
              <a:defRPr sz="1200"/>
            </a:lvl2pPr>
            <a:lvl3pPr marL="914400" indent="0">
              <a:buNone/>
              <a:defRPr sz="1100"/>
            </a:lvl3pPr>
            <a:lvl4pPr marL="1371600" indent="0">
              <a:buNone/>
              <a:defRPr sz="1050"/>
            </a:lvl4pPr>
            <a:lvl5pPr marL="1828800" indent="0">
              <a:buNone/>
              <a:defRPr sz="1050"/>
            </a:lvl5pPr>
          </a:lstStyle>
          <a:p>
            <a:pPr lvl="0"/>
            <a:r>
              <a:rPr lang="fr-FR"/>
              <a:t>Click to insert </a:t>
            </a:r>
            <a:r>
              <a:rPr lang="fr-FR" err="1"/>
              <a:t>text</a:t>
            </a:r>
            <a:endParaRPr lang="fr-FR"/>
          </a:p>
        </p:txBody>
      </p:sp>
      <p:sp>
        <p:nvSpPr>
          <p:cNvPr id="58" name="Espace réservé du texte 4">
            <a:extLst>
              <a:ext uri="{FF2B5EF4-FFF2-40B4-BE49-F238E27FC236}">
                <a16:creationId xmlns:a16="http://schemas.microsoft.com/office/drawing/2014/main" id="{3D6572E3-EE7F-BE40-B444-0FEA378A02D2}"/>
              </a:ext>
            </a:extLst>
          </p:cNvPr>
          <p:cNvSpPr>
            <a:spLocks noGrp="1"/>
          </p:cNvSpPr>
          <p:nvPr>
            <p:ph type="body" sz="quarter" idx="23" hasCustomPrompt="1"/>
          </p:nvPr>
        </p:nvSpPr>
        <p:spPr>
          <a:xfrm>
            <a:off x="6258246" y="3564773"/>
            <a:ext cx="1620000" cy="2447572"/>
          </a:xfrm>
        </p:spPr>
        <p:txBody>
          <a:bodyPr>
            <a:noAutofit/>
          </a:bodyPr>
          <a:lstStyle>
            <a:lvl1pPr marL="0" indent="0">
              <a:buNone/>
              <a:defRPr sz="1400">
                <a:solidFill>
                  <a:schemeClr val="tx1"/>
                </a:solidFill>
              </a:defRPr>
            </a:lvl1pPr>
            <a:lvl2pPr marL="179388" indent="0">
              <a:buNone/>
              <a:defRPr sz="1200"/>
            </a:lvl2pPr>
            <a:lvl3pPr marL="914400" indent="0">
              <a:buNone/>
              <a:defRPr sz="1100"/>
            </a:lvl3pPr>
            <a:lvl4pPr marL="1371600" indent="0">
              <a:buNone/>
              <a:defRPr sz="1050"/>
            </a:lvl4pPr>
            <a:lvl5pPr marL="1828800" indent="0">
              <a:buNone/>
              <a:defRPr sz="1050"/>
            </a:lvl5pPr>
          </a:lstStyle>
          <a:p>
            <a:pPr lvl="0"/>
            <a:r>
              <a:rPr lang="fr-FR"/>
              <a:t>Click to insert </a:t>
            </a:r>
            <a:r>
              <a:rPr lang="fr-FR" err="1"/>
              <a:t>text</a:t>
            </a:r>
            <a:endParaRPr lang="fr-FR"/>
          </a:p>
        </p:txBody>
      </p:sp>
      <p:sp>
        <p:nvSpPr>
          <p:cNvPr id="59" name="Espace réservé du texte 4">
            <a:extLst>
              <a:ext uri="{FF2B5EF4-FFF2-40B4-BE49-F238E27FC236}">
                <a16:creationId xmlns:a16="http://schemas.microsoft.com/office/drawing/2014/main" id="{AD6782A6-88E0-0D48-9918-D686ECB5B66A}"/>
              </a:ext>
            </a:extLst>
          </p:cNvPr>
          <p:cNvSpPr>
            <a:spLocks noGrp="1"/>
          </p:cNvSpPr>
          <p:nvPr>
            <p:ph type="body" sz="quarter" idx="24" hasCustomPrompt="1"/>
          </p:nvPr>
        </p:nvSpPr>
        <p:spPr>
          <a:xfrm>
            <a:off x="8208332" y="3569722"/>
            <a:ext cx="1620000" cy="2447572"/>
          </a:xfrm>
        </p:spPr>
        <p:txBody>
          <a:bodyPr>
            <a:noAutofit/>
          </a:bodyPr>
          <a:lstStyle>
            <a:lvl1pPr marL="0" indent="0">
              <a:buNone/>
              <a:defRPr sz="1400">
                <a:solidFill>
                  <a:schemeClr val="tx1"/>
                </a:solidFill>
              </a:defRPr>
            </a:lvl1pPr>
            <a:lvl2pPr marL="179388" indent="0">
              <a:buNone/>
              <a:defRPr sz="1200"/>
            </a:lvl2pPr>
            <a:lvl3pPr marL="914400" indent="0">
              <a:buNone/>
              <a:defRPr sz="1100"/>
            </a:lvl3pPr>
            <a:lvl4pPr marL="1371600" indent="0">
              <a:buNone/>
              <a:defRPr sz="1050"/>
            </a:lvl4pPr>
            <a:lvl5pPr marL="1828800" indent="0">
              <a:buNone/>
              <a:defRPr sz="1050"/>
            </a:lvl5pPr>
          </a:lstStyle>
          <a:p>
            <a:pPr lvl="0"/>
            <a:r>
              <a:rPr lang="fr-FR"/>
              <a:t>Click to insert </a:t>
            </a:r>
            <a:r>
              <a:rPr lang="fr-FR" err="1"/>
              <a:t>text</a:t>
            </a:r>
            <a:endParaRPr lang="fr-FR"/>
          </a:p>
        </p:txBody>
      </p:sp>
      <p:sp>
        <p:nvSpPr>
          <p:cNvPr id="60" name="Espace réservé du texte 4">
            <a:extLst>
              <a:ext uri="{FF2B5EF4-FFF2-40B4-BE49-F238E27FC236}">
                <a16:creationId xmlns:a16="http://schemas.microsoft.com/office/drawing/2014/main" id="{34F858C3-833E-C348-9CC9-73E39B829AD3}"/>
              </a:ext>
            </a:extLst>
          </p:cNvPr>
          <p:cNvSpPr>
            <a:spLocks noGrp="1"/>
          </p:cNvSpPr>
          <p:nvPr>
            <p:ph type="body" sz="quarter" idx="25" hasCustomPrompt="1"/>
          </p:nvPr>
        </p:nvSpPr>
        <p:spPr>
          <a:xfrm>
            <a:off x="10158418" y="3564773"/>
            <a:ext cx="1620000" cy="2447572"/>
          </a:xfrm>
        </p:spPr>
        <p:txBody>
          <a:bodyPr>
            <a:noAutofit/>
          </a:bodyPr>
          <a:lstStyle>
            <a:lvl1pPr marL="0" indent="0">
              <a:buNone/>
              <a:defRPr sz="1400">
                <a:solidFill>
                  <a:schemeClr val="tx1"/>
                </a:solidFill>
              </a:defRPr>
            </a:lvl1pPr>
            <a:lvl2pPr marL="179388" indent="0">
              <a:buNone/>
              <a:defRPr sz="1200"/>
            </a:lvl2pPr>
            <a:lvl3pPr marL="914400" indent="0">
              <a:buNone/>
              <a:defRPr sz="1100"/>
            </a:lvl3pPr>
            <a:lvl4pPr marL="1371600" indent="0">
              <a:buNone/>
              <a:defRPr sz="1050"/>
            </a:lvl4pPr>
            <a:lvl5pPr marL="1828800" indent="0">
              <a:buNone/>
              <a:defRPr sz="1050"/>
            </a:lvl5pPr>
          </a:lstStyle>
          <a:p>
            <a:pPr lvl="0"/>
            <a:r>
              <a:rPr lang="fr-FR"/>
              <a:t>Click to insert </a:t>
            </a:r>
            <a:r>
              <a:rPr lang="fr-FR" err="1"/>
              <a:t>text</a:t>
            </a:r>
            <a:endParaRPr lang="fr-FR"/>
          </a:p>
        </p:txBody>
      </p:sp>
    </p:spTree>
    <p:extLst>
      <p:ext uri="{BB962C8B-B14F-4D97-AF65-F5344CB8AC3E}">
        <p14:creationId xmlns:p14="http://schemas.microsoft.com/office/powerpoint/2010/main" val="54940033"/>
      </p:ext>
    </p:extLst>
  </p:cSld>
  <p:clrMapOvr>
    <a:masterClrMapping/>
  </p:clrMapOvr>
  <p:extLst>
    <p:ext uri="{DCECCB84-F9BA-43D5-87BE-67443E8EF086}">
      <p15:sldGuideLst xmlns:p15="http://schemas.microsoft.com/office/powerpoint/2012/main">
        <p15:guide id="1" orient="horz" pos="1094">
          <p15:clr>
            <a:srgbClr val="FBAE40"/>
          </p15:clr>
        </p15:guide>
        <p15:guide id="2" orient="horz" pos="1616">
          <p15:clr>
            <a:srgbClr val="FBAE40"/>
          </p15:clr>
        </p15:guide>
        <p15:guide id="3" orient="horz" pos="209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TITLE + 6 COLUMNS">
    <p:bg>
      <p:bgPr>
        <a:solidFill>
          <a:schemeClr val="tx1"/>
        </a:solidFill>
        <a:effectLst/>
      </p:bgPr>
    </p:bg>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C71BF6D0-7380-4871-BF9A-88329AEBD0EF}"/>
              </a:ext>
            </a:extLst>
          </p:cNvPr>
          <p:cNvSpPr>
            <a:spLocks noGrp="1"/>
          </p:cNvSpPr>
          <p:nvPr>
            <p:ph type="body" sz="quarter" idx="26" hasCustomPrompt="1"/>
          </p:nvPr>
        </p:nvSpPr>
        <p:spPr>
          <a:xfrm>
            <a:off x="443700" y="1314970"/>
            <a:ext cx="11340313" cy="700321"/>
          </a:xfrm>
        </p:spPr>
        <p:txBody>
          <a:bodyPr>
            <a:normAutofit/>
          </a:bodyPr>
          <a:lstStyle>
            <a:lvl1pPr marL="0" indent="0" algn="l">
              <a:lnSpc>
                <a:spcPct val="150000"/>
              </a:lnSpc>
              <a:buNone/>
              <a:defRPr sz="1800" b="0" i="0">
                <a:solidFill>
                  <a:schemeClr val="accent2"/>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fr-FR"/>
              <a:t>Click to insert </a:t>
            </a:r>
            <a:r>
              <a:rPr lang="fr-FR" err="1"/>
              <a:t>text</a:t>
            </a:r>
            <a:endParaRPr lang="fr-FR"/>
          </a:p>
        </p:txBody>
      </p:sp>
      <p:sp>
        <p:nvSpPr>
          <p:cNvPr id="29" name="Titre 1">
            <a:extLst>
              <a:ext uri="{FF2B5EF4-FFF2-40B4-BE49-F238E27FC236}">
                <a16:creationId xmlns:a16="http://schemas.microsoft.com/office/drawing/2014/main" id="{A2FFC88C-E881-2F42-B7B9-EE06315E3CC4}"/>
              </a:ext>
            </a:extLst>
          </p:cNvPr>
          <p:cNvSpPr>
            <a:spLocks noGrp="1"/>
          </p:cNvSpPr>
          <p:nvPr>
            <p:ph type="title" hasCustomPrompt="1"/>
          </p:nvPr>
        </p:nvSpPr>
        <p:spPr>
          <a:xfrm>
            <a:off x="407988" y="289262"/>
            <a:ext cx="11370430" cy="724847"/>
          </a:xfrm>
        </p:spPr>
        <p:txBody>
          <a:bodyPr vert="horz" lIns="0" tIns="0" rIns="0" bIns="0" rtlCol="0" anchor="b">
            <a:normAutofit/>
          </a:bodyPr>
          <a:lstStyle>
            <a:lvl1pPr algn="l">
              <a:defRPr lang="fr-CH" dirty="0">
                <a:solidFill>
                  <a:schemeClr val="bg1"/>
                </a:solidFill>
              </a:defRPr>
            </a:lvl1pPr>
          </a:lstStyle>
          <a:p>
            <a:pPr lvl="0" algn="l"/>
            <a:r>
              <a:rPr lang="fr-FR"/>
              <a:t>Click to insert </a:t>
            </a:r>
            <a:r>
              <a:rPr lang="fr-FR" err="1"/>
              <a:t>title</a:t>
            </a:r>
            <a:endParaRPr lang="fr-CH"/>
          </a:p>
        </p:txBody>
      </p:sp>
      <p:sp>
        <p:nvSpPr>
          <p:cNvPr id="30" name="Espace réservé du texte 2">
            <a:extLst>
              <a:ext uri="{FF2B5EF4-FFF2-40B4-BE49-F238E27FC236}">
                <a16:creationId xmlns:a16="http://schemas.microsoft.com/office/drawing/2014/main" id="{8DED3537-A37E-5542-94A5-0720CAE8FEA6}"/>
              </a:ext>
            </a:extLst>
          </p:cNvPr>
          <p:cNvSpPr>
            <a:spLocks noGrp="1"/>
          </p:cNvSpPr>
          <p:nvPr>
            <p:ph type="body" sz="quarter" idx="33" hasCustomPrompt="1"/>
          </p:nvPr>
        </p:nvSpPr>
        <p:spPr>
          <a:xfrm>
            <a:off x="407988" y="2837769"/>
            <a:ext cx="1619250" cy="200055"/>
          </a:xfrm>
        </p:spPr>
        <p:txBody>
          <a:bodyPr wrap="square">
            <a:noAutofit/>
          </a:bodyPr>
          <a:lstStyle>
            <a:lvl1pPr>
              <a:lnSpc>
                <a:spcPct val="100000"/>
              </a:lnSpc>
              <a:defRPr sz="1300" b="0" i="0" spc="200" baseline="0">
                <a:solidFill>
                  <a:schemeClr val="bg1"/>
                </a:solidFill>
                <a:latin typeface="Garamond" panose="02020404030301010803" pitchFamily="18" charset="0"/>
              </a:defRPr>
            </a:lvl1pPr>
          </a:lstStyle>
          <a:p>
            <a:pPr lvl="0"/>
            <a:r>
              <a:rPr lang="fr-FR"/>
              <a:t>TITLE</a:t>
            </a:r>
          </a:p>
        </p:txBody>
      </p:sp>
      <p:sp>
        <p:nvSpPr>
          <p:cNvPr id="44" name="Espace réservé du texte 2">
            <a:extLst>
              <a:ext uri="{FF2B5EF4-FFF2-40B4-BE49-F238E27FC236}">
                <a16:creationId xmlns:a16="http://schemas.microsoft.com/office/drawing/2014/main" id="{82E0ACDC-DCB2-2B47-B221-8D194597BF22}"/>
              </a:ext>
            </a:extLst>
          </p:cNvPr>
          <p:cNvSpPr>
            <a:spLocks noGrp="1"/>
          </p:cNvSpPr>
          <p:nvPr>
            <p:ph type="body" sz="quarter" idx="34" hasCustomPrompt="1"/>
          </p:nvPr>
        </p:nvSpPr>
        <p:spPr>
          <a:xfrm>
            <a:off x="2344365" y="2837769"/>
            <a:ext cx="1619250" cy="200055"/>
          </a:xfrm>
        </p:spPr>
        <p:txBody>
          <a:bodyPr wrap="square">
            <a:noAutofit/>
          </a:bodyPr>
          <a:lstStyle>
            <a:lvl1pPr>
              <a:lnSpc>
                <a:spcPct val="100000"/>
              </a:lnSpc>
              <a:defRPr sz="1300" b="0" i="0" spc="200" baseline="0">
                <a:solidFill>
                  <a:schemeClr val="bg1"/>
                </a:solidFill>
                <a:latin typeface="Garamond" panose="02020404030301010803" pitchFamily="18" charset="0"/>
              </a:defRPr>
            </a:lvl1pPr>
          </a:lstStyle>
          <a:p>
            <a:pPr lvl="0"/>
            <a:r>
              <a:rPr lang="fr-FR"/>
              <a:t>TITLE</a:t>
            </a:r>
          </a:p>
        </p:txBody>
      </p:sp>
      <p:sp>
        <p:nvSpPr>
          <p:cNvPr id="45" name="Espace réservé du texte 2">
            <a:extLst>
              <a:ext uri="{FF2B5EF4-FFF2-40B4-BE49-F238E27FC236}">
                <a16:creationId xmlns:a16="http://schemas.microsoft.com/office/drawing/2014/main" id="{81EF74D7-1158-BB4B-A6F0-39305C60E2A1}"/>
              </a:ext>
            </a:extLst>
          </p:cNvPr>
          <p:cNvSpPr>
            <a:spLocks noGrp="1"/>
          </p:cNvSpPr>
          <p:nvPr>
            <p:ph type="body" sz="quarter" idx="35" hasCustomPrompt="1"/>
          </p:nvPr>
        </p:nvSpPr>
        <p:spPr>
          <a:xfrm>
            <a:off x="4280742" y="2837769"/>
            <a:ext cx="1619250" cy="200055"/>
          </a:xfrm>
        </p:spPr>
        <p:txBody>
          <a:bodyPr wrap="square">
            <a:noAutofit/>
          </a:bodyPr>
          <a:lstStyle>
            <a:lvl1pPr>
              <a:lnSpc>
                <a:spcPct val="100000"/>
              </a:lnSpc>
              <a:defRPr sz="1300" b="0" i="0" spc="200" baseline="0">
                <a:solidFill>
                  <a:schemeClr val="bg1"/>
                </a:solidFill>
                <a:latin typeface="Garamond" panose="02020404030301010803" pitchFamily="18" charset="0"/>
              </a:defRPr>
            </a:lvl1pPr>
          </a:lstStyle>
          <a:p>
            <a:pPr lvl="0"/>
            <a:r>
              <a:rPr lang="fr-FR"/>
              <a:t>TITLE</a:t>
            </a:r>
          </a:p>
        </p:txBody>
      </p:sp>
      <p:sp>
        <p:nvSpPr>
          <p:cNvPr id="46" name="Espace réservé du texte 2">
            <a:extLst>
              <a:ext uri="{FF2B5EF4-FFF2-40B4-BE49-F238E27FC236}">
                <a16:creationId xmlns:a16="http://schemas.microsoft.com/office/drawing/2014/main" id="{0C8F4AD3-7821-BF4A-9C96-389A2280AC77}"/>
              </a:ext>
            </a:extLst>
          </p:cNvPr>
          <p:cNvSpPr>
            <a:spLocks noGrp="1"/>
          </p:cNvSpPr>
          <p:nvPr>
            <p:ph type="body" sz="quarter" idx="36" hasCustomPrompt="1"/>
          </p:nvPr>
        </p:nvSpPr>
        <p:spPr>
          <a:xfrm>
            <a:off x="6238634" y="2837769"/>
            <a:ext cx="1619250" cy="200055"/>
          </a:xfrm>
        </p:spPr>
        <p:txBody>
          <a:bodyPr wrap="square">
            <a:noAutofit/>
          </a:bodyPr>
          <a:lstStyle>
            <a:lvl1pPr>
              <a:lnSpc>
                <a:spcPct val="100000"/>
              </a:lnSpc>
              <a:defRPr sz="1300" b="0" i="0" spc="200" baseline="0">
                <a:solidFill>
                  <a:schemeClr val="bg1"/>
                </a:solidFill>
                <a:latin typeface="Garamond" panose="02020404030301010803" pitchFamily="18" charset="0"/>
              </a:defRPr>
            </a:lvl1pPr>
          </a:lstStyle>
          <a:p>
            <a:pPr lvl="0"/>
            <a:r>
              <a:rPr lang="fr-FR"/>
              <a:t>TITLE</a:t>
            </a:r>
          </a:p>
        </p:txBody>
      </p:sp>
      <p:sp>
        <p:nvSpPr>
          <p:cNvPr id="47" name="Espace réservé du texte 2">
            <a:extLst>
              <a:ext uri="{FF2B5EF4-FFF2-40B4-BE49-F238E27FC236}">
                <a16:creationId xmlns:a16="http://schemas.microsoft.com/office/drawing/2014/main" id="{1120328B-664E-7F45-8E0D-5E9DB0DB9574}"/>
              </a:ext>
            </a:extLst>
          </p:cNvPr>
          <p:cNvSpPr>
            <a:spLocks noGrp="1"/>
          </p:cNvSpPr>
          <p:nvPr>
            <p:ph type="body" sz="quarter" idx="37" hasCustomPrompt="1"/>
          </p:nvPr>
        </p:nvSpPr>
        <p:spPr>
          <a:xfrm>
            <a:off x="8175011" y="2837769"/>
            <a:ext cx="1619250" cy="200055"/>
          </a:xfrm>
        </p:spPr>
        <p:txBody>
          <a:bodyPr wrap="square">
            <a:noAutofit/>
          </a:bodyPr>
          <a:lstStyle>
            <a:lvl1pPr>
              <a:lnSpc>
                <a:spcPct val="100000"/>
              </a:lnSpc>
              <a:defRPr sz="1300" b="0" i="0" spc="200" baseline="0">
                <a:solidFill>
                  <a:schemeClr val="bg1"/>
                </a:solidFill>
                <a:latin typeface="Garamond" panose="02020404030301010803" pitchFamily="18" charset="0"/>
              </a:defRPr>
            </a:lvl1pPr>
          </a:lstStyle>
          <a:p>
            <a:pPr lvl="0"/>
            <a:r>
              <a:rPr lang="fr-FR"/>
              <a:t>TITLE</a:t>
            </a:r>
          </a:p>
        </p:txBody>
      </p:sp>
      <p:sp>
        <p:nvSpPr>
          <p:cNvPr id="48" name="Espace réservé du texte 2">
            <a:extLst>
              <a:ext uri="{FF2B5EF4-FFF2-40B4-BE49-F238E27FC236}">
                <a16:creationId xmlns:a16="http://schemas.microsoft.com/office/drawing/2014/main" id="{02751AC6-5229-0747-8104-25C8CED87AAA}"/>
              </a:ext>
            </a:extLst>
          </p:cNvPr>
          <p:cNvSpPr>
            <a:spLocks noGrp="1"/>
          </p:cNvSpPr>
          <p:nvPr>
            <p:ph type="body" sz="quarter" idx="38" hasCustomPrompt="1"/>
          </p:nvPr>
        </p:nvSpPr>
        <p:spPr>
          <a:xfrm>
            <a:off x="10132903" y="2837769"/>
            <a:ext cx="1619250" cy="200055"/>
          </a:xfrm>
        </p:spPr>
        <p:txBody>
          <a:bodyPr wrap="square">
            <a:noAutofit/>
          </a:bodyPr>
          <a:lstStyle>
            <a:lvl1pPr>
              <a:lnSpc>
                <a:spcPct val="100000"/>
              </a:lnSpc>
              <a:defRPr sz="1300" b="0" i="0" spc="200" baseline="0">
                <a:solidFill>
                  <a:schemeClr val="bg1"/>
                </a:solidFill>
                <a:latin typeface="Garamond" panose="02020404030301010803" pitchFamily="18" charset="0"/>
              </a:defRPr>
            </a:lvl1pPr>
          </a:lstStyle>
          <a:p>
            <a:pPr lvl="0"/>
            <a:r>
              <a:rPr lang="fr-FR"/>
              <a:t>TITLE</a:t>
            </a:r>
          </a:p>
        </p:txBody>
      </p:sp>
      <p:sp>
        <p:nvSpPr>
          <p:cNvPr id="24" name="Espace réservé de la date 2">
            <a:extLst>
              <a:ext uri="{FF2B5EF4-FFF2-40B4-BE49-F238E27FC236}">
                <a16:creationId xmlns:a16="http://schemas.microsoft.com/office/drawing/2014/main" id="{5879C2C2-0B72-1942-B0CA-F297BC2E84FA}"/>
              </a:ext>
            </a:extLst>
          </p:cNvPr>
          <p:cNvSpPr>
            <a:spLocks noGrp="1"/>
          </p:cNvSpPr>
          <p:nvPr>
            <p:ph type="dt" sz="half" idx="10"/>
          </p:nvPr>
        </p:nvSpPr>
        <p:spPr>
          <a:xfrm>
            <a:off x="10342526" y="6352738"/>
            <a:ext cx="720000" cy="216000"/>
          </a:xfrm>
          <a:prstGeom prst="rect">
            <a:avLst/>
          </a:prstGeom>
        </p:spPr>
        <p:txBody>
          <a:bodyPr vert="horz" lIns="0" tIns="0" rIns="0" bIns="0" rtlCol="0" anchor="ctr"/>
          <a:lstStyle>
            <a:lvl1pPr>
              <a:defRPr lang="fr-CH" sz="800" smtClean="0">
                <a:solidFill>
                  <a:schemeClr val="bg1"/>
                </a:solidFill>
              </a:defRPr>
            </a:lvl1pPr>
          </a:lstStyle>
          <a:p>
            <a:fld id="{32E854B0-2925-44FC-946E-DBAAE1F3CA07}" type="datetime1">
              <a:rPr lang="fr-CH" smtClean="0"/>
              <a:t>11.12.2024</a:t>
            </a:fld>
            <a:endParaRPr lang="fr-CH"/>
          </a:p>
        </p:txBody>
      </p:sp>
      <p:sp>
        <p:nvSpPr>
          <p:cNvPr id="28" name="Espace réservé du pied de page 3">
            <a:extLst>
              <a:ext uri="{FF2B5EF4-FFF2-40B4-BE49-F238E27FC236}">
                <a16:creationId xmlns:a16="http://schemas.microsoft.com/office/drawing/2014/main" id="{2B87ABFA-3EFE-004E-B2E0-8E67B3E9EB19}"/>
              </a:ext>
            </a:extLst>
          </p:cNvPr>
          <p:cNvSpPr>
            <a:spLocks noGrp="1"/>
          </p:cNvSpPr>
          <p:nvPr>
            <p:ph type="ftr" sz="quarter" idx="11"/>
          </p:nvPr>
        </p:nvSpPr>
        <p:spPr>
          <a:xfrm>
            <a:off x="2065651" y="6352738"/>
            <a:ext cx="3760718" cy="215998"/>
          </a:xfrm>
          <a:prstGeom prst="rect">
            <a:avLst/>
          </a:prstGeom>
        </p:spPr>
        <p:txBody>
          <a:bodyPr vert="horz" lIns="0" tIns="0" rIns="0" bIns="0" rtlCol="0" anchor="ctr"/>
          <a:lstStyle>
            <a:lvl1pPr algn="l">
              <a:defRPr lang="fr-CH" sz="800">
                <a:solidFill>
                  <a:schemeClr val="bg1"/>
                </a:solidFill>
              </a:defRPr>
            </a:lvl1pPr>
          </a:lstStyle>
          <a:p>
            <a:endParaRPr lang="fr-CH"/>
          </a:p>
        </p:txBody>
      </p:sp>
      <p:cxnSp>
        <p:nvCxnSpPr>
          <p:cNvPr id="31" name="Connecteur droit 30">
            <a:extLst>
              <a:ext uri="{FF2B5EF4-FFF2-40B4-BE49-F238E27FC236}">
                <a16:creationId xmlns:a16="http://schemas.microsoft.com/office/drawing/2014/main" id="{AE86E932-6CBC-C34F-AF0B-413A409E81E7}"/>
              </a:ext>
            </a:extLst>
          </p:cNvPr>
          <p:cNvCxnSpPr/>
          <p:nvPr/>
        </p:nvCxnSpPr>
        <p:spPr>
          <a:xfrm>
            <a:off x="413582" y="6200775"/>
            <a:ext cx="1137043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2" name="Image 31" descr="Une image contenant texte&#10;&#10;Description générée automatiquement">
            <a:extLst>
              <a:ext uri="{FF2B5EF4-FFF2-40B4-BE49-F238E27FC236}">
                <a16:creationId xmlns:a16="http://schemas.microsoft.com/office/drawing/2014/main" id="{E850A55F-28A5-C043-AAB0-A07187C50F0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5994" y="6232074"/>
            <a:ext cx="1006114" cy="457325"/>
          </a:xfrm>
          <a:prstGeom prst="rect">
            <a:avLst/>
          </a:prstGeom>
        </p:spPr>
      </p:pic>
      <p:sp>
        <p:nvSpPr>
          <p:cNvPr id="33" name="Espace réservé du numéro de diapositive 4">
            <a:extLst>
              <a:ext uri="{FF2B5EF4-FFF2-40B4-BE49-F238E27FC236}">
                <a16:creationId xmlns:a16="http://schemas.microsoft.com/office/drawing/2014/main" id="{CB57BC0D-BC1F-2B43-977E-EF795B7E8778}"/>
              </a:ext>
            </a:extLst>
          </p:cNvPr>
          <p:cNvSpPr>
            <a:spLocks noGrp="1"/>
          </p:cNvSpPr>
          <p:nvPr>
            <p:ph type="sldNum" sz="quarter" idx="12"/>
          </p:nvPr>
        </p:nvSpPr>
        <p:spPr>
          <a:xfrm>
            <a:off x="11595018" y="6345238"/>
            <a:ext cx="183400" cy="216000"/>
          </a:xfrm>
          <a:prstGeom prst="rect">
            <a:avLst/>
          </a:prstGeom>
        </p:spPr>
        <p:txBody>
          <a:bodyPr vert="horz" lIns="0" tIns="0" rIns="0" bIns="0" rtlCol="0" anchor="ctr"/>
          <a:lstStyle>
            <a:lvl1pPr algn="r">
              <a:defRPr lang="fr-CH" sz="800" smtClean="0">
                <a:solidFill>
                  <a:schemeClr val="bg1"/>
                </a:solidFill>
              </a:defRPr>
            </a:lvl1pPr>
          </a:lstStyle>
          <a:p>
            <a:fld id="{51EB4858-C4CA-4302-B658-C0CD55F75DC2}" type="slidenum">
              <a:rPr lang="fr-CH" smtClean="0"/>
              <a:pPr/>
              <a:t>‹#›</a:t>
            </a:fld>
            <a:endParaRPr lang="fr-CH"/>
          </a:p>
        </p:txBody>
      </p:sp>
      <p:pic>
        <p:nvPicPr>
          <p:cNvPr id="34" name="Graphique 33">
            <a:extLst>
              <a:ext uri="{FF2B5EF4-FFF2-40B4-BE49-F238E27FC236}">
                <a16:creationId xmlns:a16="http://schemas.microsoft.com/office/drawing/2014/main" id="{93ADD13A-ABDD-C246-B18B-15480897159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441005" y="6427587"/>
            <a:ext cx="86082" cy="67144"/>
          </a:xfrm>
          <a:prstGeom prst="rect">
            <a:avLst/>
          </a:prstGeom>
        </p:spPr>
      </p:pic>
      <p:sp>
        <p:nvSpPr>
          <p:cNvPr id="40" name="Espace réservé du texte 4">
            <a:extLst>
              <a:ext uri="{FF2B5EF4-FFF2-40B4-BE49-F238E27FC236}">
                <a16:creationId xmlns:a16="http://schemas.microsoft.com/office/drawing/2014/main" id="{63543FFB-C8BD-D04A-B9AB-30B2C573B2AB}"/>
              </a:ext>
            </a:extLst>
          </p:cNvPr>
          <p:cNvSpPr>
            <a:spLocks noGrp="1"/>
          </p:cNvSpPr>
          <p:nvPr>
            <p:ph type="body" sz="quarter" idx="20" hasCustomPrompt="1"/>
          </p:nvPr>
        </p:nvSpPr>
        <p:spPr>
          <a:xfrm>
            <a:off x="407988" y="3564773"/>
            <a:ext cx="1620000" cy="2447572"/>
          </a:xfrm>
        </p:spPr>
        <p:txBody>
          <a:bodyPr>
            <a:noAutofit/>
          </a:bodyPr>
          <a:lstStyle>
            <a:lvl1pPr marL="0" indent="0">
              <a:buNone/>
              <a:defRPr sz="1400">
                <a:solidFill>
                  <a:schemeClr val="bg1"/>
                </a:solidFill>
              </a:defRPr>
            </a:lvl1pPr>
            <a:lvl2pPr marL="179388" indent="0">
              <a:buNone/>
              <a:defRPr sz="1200"/>
            </a:lvl2pPr>
            <a:lvl3pPr marL="914400" indent="0">
              <a:buNone/>
              <a:defRPr sz="1100"/>
            </a:lvl3pPr>
            <a:lvl4pPr marL="1371600" indent="0">
              <a:buNone/>
              <a:defRPr sz="1050"/>
            </a:lvl4pPr>
            <a:lvl5pPr marL="1828800" indent="0">
              <a:buNone/>
              <a:defRPr sz="1050"/>
            </a:lvl5pPr>
          </a:lstStyle>
          <a:p>
            <a:pPr lvl="0"/>
            <a:r>
              <a:rPr lang="fr-FR"/>
              <a:t>Click to insert </a:t>
            </a:r>
            <a:r>
              <a:rPr lang="fr-FR" err="1"/>
              <a:t>text</a:t>
            </a:r>
            <a:endParaRPr lang="fr-FR"/>
          </a:p>
        </p:txBody>
      </p:sp>
      <p:sp>
        <p:nvSpPr>
          <p:cNvPr id="41" name="Espace réservé du texte 4">
            <a:extLst>
              <a:ext uri="{FF2B5EF4-FFF2-40B4-BE49-F238E27FC236}">
                <a16:creationId xmlns:a16="http://schemas.microsoft.com/office/drawing/2014/main" id="{C7ADF333-CF6C-A548-809F-2601058EB367}"/>
              </a:ext>
            </a:extLst>
          </p:cNvPr>
          <p:cNvSpPr>
            <a:spLocks noGrp="1"/>
          </p:cNvSpPr>
          <p:nvPr>
            <p:ph type="body" sz="quarter" idx="21" hasCustomPrompt="1"/>
          </p:nvPr>
        </p:nvSpPr>
        <p:spPr>
          <a:xfrm>
            <a:off x="2358074" y="3564773"/>
            <a:ext cx="1620000" cy="2447572"/>
          </a:xfrm>
        </p:spPr>
        <p:txBody>
          <a:bodyPr>
            <a:noAutofit/>
          </a:bodyPr>
          <a:lstStyle>
            <a:lvl1pPr marL="0" indent="0">
              <a:buNone/>
              <a:defRPr sz="1400">
                <a:solidFill>
                  <a:schemeClr val="bg1"/>
                </a:solidFill>
              </a:defRPr>
            </a:lvl1pPr>
            <a:lvl2pPr marL="179388" indent="0">
              <a:buNone/>
              <a:defRPr sz="1200"/>
            </a:lvl2pPr>
            <a:lvl3pPr marL="914400" indent="0">
              <a:buNone/>
              <a:defRPr sz="1100"/>
            </a:lvl3pPr>
            <a:lvl4pPr marL="1371600" indent="0">
              <a:buNone/>
              <a:defRPr sz="1050"/>
            </a:lvl4pPr>
            <a:lvl5pPr marL="1828800" indent="0">
              <a:buNone/>
              <a:defRPr sz="1050"/>
            </a:lvl5pPr>
          </a:lstStyle>
          <a:p>
            <a:pPr lvl="0"/>
            <a:r>
              <a:rPr lang="fr-FR"/>
              <a:t>Click to insert </a:t>
            </a:r>
            <a:r>
              <a:rPr lang="fr-FR" err="1"/>
              <a:t>text</a:t>
            </a:r>
            <a:endParaRPr lang="fr-FR"/>
          </a:p>
        </p:txBody>
      </p:sp>
      <p:sp>
        <p:nvSpPr>
          <p:cNvPr id="42" name="Espace réservé du texte 4">
            <a:extLst>
              <a:ext uri="{FF2B5EF4-FFF2-40B4-BE49-F238E27FC236}">
                <a16:creationId xmlns:a16="http://schemas.microsoft.com/office/drawing/2014/main" id="{9256C0AC-2BA4-0A49-951D-56F37C4915C7}"/>
              </a:ext>
            </a:extLst>
          </p:cNvPr>
          <p:cNvSpPr>
            <a:spLocks noGrp="1"/>
          </p:cNvSpPr>
          <p:nvPr>
            <p:ph type="body" sz="quarter" idx="22" hasCustomPrompt="1"/>
          </p:nvPr>
        </p:nvSpPr>
        <p:spPr>
          <a:xfrm>
            <a:off x="4308160" y="3564773"/>
            <a:ext cx="1620000" cy="2447572"/>
          </a:xfrm>
        </p:spPr>
        <p:txBody>
          <a:bodyPr>
            <a:noAutofit/>
          </a:bodyPr>
          <a:lstStyle>
            <a:lvl1pPr marL="0" indent="0">
              <a:buNone/>
              <a:defRPr sz="1400">
                <a:solidFill>
                  <a:schemeClr val="bg1"/>
                </a:solidFill>
              </a:defRPr>
            </a:lvl1pPr>
            <a:lvl2pPr marL="179388" indent="0">
              <a:buNone/>
              <a:defRPr sz="1200"/>
            </a:lvl2pPr>
            <a:lvl3pPr marL="914400" indent="0">
              <a:buNone/>
              <a:defRPr sz="1100"/>
            </a:lvl3pPr>
            <a:lvl4pPr marL="1371600" indent="0">
              <a:buNone/>
              <a:defRPr sz="1050"/>
            </a:lvl4pPr>
            <a:lvl5pPr marL="1828800" indent="0">
              <a:buNone/>
              <a:defRPr sz="1050"/>
            </a:lvl5pPr>
          </a:lstStyle>
          <a:p>
            <a:pPr lvl="0"/>
            <a:r>
              <a:rPr lang="fr-FR"/>
              <a:t>Click to insert </a:t>
            </a:r>
            <a:r>
              <a:rPr lang="fr-FR" err="1"/>
              <a:t>text</a:t>
            </a:r>
            <a:endParaRPr lang="fr-FR"/>
          </a:p>
        </p:txBody>
      </p:sp>
      <p:sp>
        <p:nvSpPr>
          <p:cNvPr id="43" name="Espace réservé du texte 4">
            <a:extLst>
              <a:ext uri="{FF2B5EF4-FFF2-40B4-BE49-F238E27FC236}">
                <a16:creationId xmlns:a16="http://schemas.microsoft.com/office/drawing/2014/main" id="{DD30A090-293B-6546-80A1-2224EBF5A27E}"/>
              </a:ext>
            </a:extLst>
          </p:cNvPr>
          <p:cNvSpPr>
            <a:spLocks noGrp="1"/>
          </p:cNvSpPr>
          <p:nvPr>
            <p:ph type="body" sz="quarter" idx="23" hasCustomPrompt="1"/>
          </p:nvPr>
        </p:nvSpPr>
        <p:spPr>
          <a:xfrm>
            <a:off x="6258246" y="3564773"/>
            <a:ext cx="1620000" cy="2447572"/>
          </a:xfrm>
        </p:spPr>
        <p:txBody>
          <a:bodyPr>
            <a:noAutofit/>
          </a:bodyPr>
          <a:lstStyle>
            <a:lvl1pPr marL="0" indent="0">
              <a:buNone/>
              <a:defRPr sz="1400">
                <a:solidFill>
                  <a:schemeClr val="bg1"/>
                </a:solidFill>
              </a:defRPr>
            </a:lvl1pPr>
            <a:lvl2pPr marL="179388" indent="0">
              <a:buNone/>
              <a:defRPr sz="1200"/>
            </a:lvl2pPr>
            <a:lvl3pPr marL="914400" indent="0">
              <a:buNone/>
              <a:defRPr sz="1100"/>
            </a:lvl3pPr>
            <a:lvl4pPr marL="1371600" indent="0">
              <a:buNone/>
              <a:defRPr sz="1050"/>
            </a:lvl4pPr>
            <a:lvl5pPr marL="1828800" indent="0">
              <a:buNone/>
              <a:defRPr sz="1050"/>
            </a:lvl5pPr>
          </a:lstStyle>
          <a:p>
            <a:pPr lvl="0"/>
            <a:r>
              <a:rPr lang="fr-FR"/>
              <a:t>Click to insert </a:t>
            </a:r>
            <a:r>
              <a:rPr lang="fr-FR" err="1"/>
              <a:t>text</a:t>
            </a:r>
            <a:endParaRPr lang="fr-FR"/>
          </a:p>
        </p:txBody>
      </p:sp>
      <p:sp>
        <p:nvSpPr>
          <p:cNvPr id="49" name="Espace réservé du texte 4">
            <a:extLst>
              <a:ext uri="{FF2B5EF4-FFF2-40B4-BE49-F238E27FC236}">
                <a16:creationId xmlns:a16="http://schemas.microsoft.com/office/drawing/2014/main" id="{75BBB790-6BEB-464D-9C1B-A2DC37E5D4A0}"/>
              </a:ext>
            </a:extLst>
          </p:cNvPr>
          <p:cNvSpPr>
            <a:spLocks noGrp="1"/>
          </p:cNvSpPr>
          <p:nvPr>
            <p:ph type="body" sz="quarter" idx="24" hasCustomPrompt="1"/>
          </p:nvPr>
        </p:nvSpPr>
        <p:spPr>
          <a:xfrm>
            <a:off x="8208332" y="3569722"/>
            <a:ext cx="1620000" cy="2447572"/>
          </a:xfrm>
        </p:spPr>
        <p:txBody>
          <a:bodyPr>
            <a:noAutofit/>
          </a:bodyPr>
          <a:lstStyle>
            <a:lvl1pPr marL="0" indent="0">
              <a:buNone/>
              <a:defRPr sz="1400">
                <a:solidFill>
                  <a:schemeClr val="bg1"/>
                </a:solidFill>
              </a:defRPr>
            </a:lvl1pPr>
            <a:lvl2pPr marL="179388" indent="0">
              <a:buNone/>
              <a:defRPr sz="1200"/>
            </a:lvl2pPr>
            <a:lvl3pPr marL="914400" indent="0">
              <a:buNone/>
              <a:defRPr sz="1100"/>
            </a:lvl3pPr>
            <a:lvl4pPr marL="1371600" indent="0">
              <a:buNone/>
              <a:defRPr sz="1050"/>
            </a:lvl4pPr>
            <a:lvl5pPr marL="1828800" indent="0">
              <a:buNone/>
              <a:defRPr sz="1050"/>
            </a:lvl5pPr>
          </a:lstStyle>
          <a:p>
            <a:pPr lvl="0"/>
            <a:r>
              <a:rPr lang="fr-FR"/>
              <a:t>Click to insert </a:t>
            </a:r>
            <a:r>
              <a:rPr lang="fr-FR" err="1"/>
              <a:t>text</a:t>
            </a:r>
            <a:endParaRPr lang="fr-FR"/>
          </a:p>
        </p:txBody>
      </p:sp>
      <p:sp>
        <p:nvSpPr>
          <p:cNvPr id="50" name="Espace réservé du texte 4">
            <a:extLst>
              <a:ext uri="{FF2B5EF4-FFF2-40B4-BE49-F238E27FC236}">
                <a16:creationId xmlns:a16="http://schemas.microsoft.com/office/drawing/2014/main" id="{D9B5FCC9-A7EA-B94D-9B86-693DDC4C070E}"/>
              </a:ext>
            </a:extLst>
          </p:cNvPr>
          <p:cNvSpPr>
            <a:spLocks noGrp="1"/>
          </p:cNvSpPr>
          <p:nvPr>
            <p:ph type="body" sz="quarter" idx="25" hasCustomPrompt="1"/>
          </p:nvPr>
        </p:nvSpPr>
        <p:spPr>
          <a:xfrm>
            <a:off x="10158418" y="3564773"/>
            <a:ext cx="1620000" cy="2447572"/>
          </a:xfrm>
        </p:spPr>
        <p:txBody>
          <a:bodyPr>
            <a:noAutofit/>
          </a:bodyPr>
          <a:lstStyle>
            <a:lvl1pPr marL="0" indent="0">
              <a:buNone/>
              <a:defRPr sz="1400">
                <a:solidFill>
                  <a:schemeClr val="bg1"/>
                </a:solidFill>
              </a:defRPr>
            </a:lvl1pPr>
            <a:lvl2pPr marL="179388" indent="0">
              <a:buNone/>
              <a:defRPr sz="1200"/>
            </a:lvl2pPr>
            <a:lvl3pPr marL="914400" indent="0">
              <a:buNone/>
              <a:defRPr sz="1100"/>
            </a:lvl3pPr>
            <a:lvl4pPr marL="1371600" indent="0">
              <a:buNone/>
              <a:defRPr sz="1050"/>
            </a:lvl4pPr>
            <a:lvl5pPr marL="1828800" indent="0">
              <a:buNone/>
              <a:defRPr sz="1050"/>
            </a:lvl5pPr>
          </a:lstStyle>
          <a:p>
            <a:pPr lvl="0"/>
            <a:r>
              <a:rPr lang="fr-FR"/>
              <a:t>Click to insert </a:t>
            </a:r>
            <a:r>
              <a:rPr lang="fr-FR" err="1"/>
              <a:t>text</a:t>
            </a:r>
            <a:endParaRPr lang="fr-FR"/>
          </a:p>
        </p:txBody>
      </p:sp>
    </p:spTree>
    <p:extLst>
      <p:ext uri="{BB962C8B-B14F-4D97-AF65-F5344CB8AC3E}">
        <p14:creationId xmlns:p14="http://schemas.microsoft.com/office/powerpoint/2010/main" val="3055802172"/>
      </p:ext>
    </p:extLst>
  </p:cSld>
  <p:clrMapOvr>
    <a:masterClrMapping/>
  </p:clrMapOvr>
  <p:extLst>
    <p:ext uri="{DCECCB84-F9BA-43D5-87BE-67443E8EF086}">
      <p15:sldGuideLst xmlns:p15="http://schemas.microsoft.com/office/powerpoint/2012/main">
        <p15:guide id="1" orient="horz" pos="1094">
          <p15:clr>
            <a:srgbClr val="FBAE40"/>
          </p15:clr>
        </p15:guide>
        <p15:guide id="2" orient="horz" pos="1616">
          <p15:clr>
            <a:srgbClr val="FBAE40"/>
          </p15:clr>
        </p15:guide>
        <p15:guide id="3" orient="horz" pos="209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TITLE + 6 COLUMNS">
    <p:bg>
      <p:bgPr>
        <a:solidFill>
          <a:schemeClr val="accent2"/>
        </a:solidFill>
        <a:effectLst/>
      </p:bgPr>
    </p:bg>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AF777FAF-AC64-4187-8575-FC1EF6B45F85}"/>
              </a:ext>
            </a:extLst>
          </p:cNvPr>
          <p:cNvSpPr>
            <a:spLocks noGrp="1"/>
          </p:cNvSpPr>
          <p:nvPr>
            <p:ph type="body" sz="quarter" idx="20" hasCustomPrompt="1"/>
          </p:nvPr>
        </p:nvSpPr>
        <p:spPr>
          <a:xfrm>
            <a:off x="407988" y="3564773"/>
            <a:ext cx="1620000" cy="2447572"/>
          </a:xfrm>
        </p:spPr>
        <p:txBody>
          <a:bodyPr>
            <a:noAutofit/>
          </a:bodyPr>
          <a:lstStyle>
            <a:lvl1pPr marL="0" indent="0">
              <a:buNone/>
              <a:defRPr sz="1400">
                <a:solidFill>
                  <a:schemeClr val="bg1"/>
                </a:solidFill>
              </a:defRPr>
            </a:lvl1pPr>
            <a:lvl2pPr marL="179388" indent="0">
              <a:buNone/>
              <a:defRPr sz="1200"/>
            </a:lvl2pPr>
            <a:lvl3pPr marL="914400" indent="0">
              <a:buNone/>
              <a:defRPr sz="1100"/>
            </a:lvl3pPr>
            <a:lvl4pPr marL="1371600" indent="0">
              <a:buNone/>
              <a:defRPr sz="1050"/>
            </a:lvl4pPr>
            <a:lvl5pPr marL="1828800" indent="0">
              <a:buNone/>
              <a:defRPr sz="1050"/>
            </a:lvl5pPr>
          </a:lstStyle>
          <a:p>
            <a:pPr lvl="0"/>
            <a:r>
              <a:rPr lang="fr-FR"/>
              <a:t>Click to insert </a:t>
            </a:r>
            <a:r>
              <a:rPr lang="fr-FR" err="1"/>
              <a:t>text</a:t>
            </a:r>
            <a:endParaRPr lang="fr-FR"/>
          </a:p>
        </p:txBody>
      </p:sp>
      <p:sp>
        <p:nvSpPr>
          <p:cNvPr id="35" name="Espace réservé du texte 4">
            <a:extLst>
              <a:ext uri="{FF2B5EF4-FFF2-40B4-BE49-F238E27FC236}">
                <a16:creationId xmlns:a16="http://schemas.microsoft.com/office/drawing/2014/main" id="{B020A786-E9BE-40A8-9C6B-07FC7A8374FC}"/>
              </a:ext>
            </a:extLst>
          </p:cNvPr>
          <p:cNvSpPr>
            <a:spLocks noGrp="1"/>
          </p:cNvSpPr>
          <p:nvPr>
            <p:ph type="body" sz="quarter" idx="21" hasCustomPrompt="1"/>
          </p:nvPr>
        </p:nvSpPr>
        <p:spPr>
          <a:xfrm>
            <a:off x="2358074" y="3564773"/>
            <a:ext cx="1620000" cy="2447572"/>
          </a:xfrm>
        </p:spPr>
        <p:txBody>
          <a:bodyPr>
            <a:noAutofit/>
          </a:bodyPr>
          <a:lstStyle>
            <a:lvl1pPr marL="0" indent="0">
              <a:buNone/>
              <a:defRPr sz="1400">
                <a:solidFill>
                  <a:schemeClr val="bg1"/>
                </a:solidFill>
              </a:defRPr>
            </a:lvl1pPr>
            <a:lvl2pPr marL="179388" indent="0">
              <a:buNone/>
              <a:defRPr sz="1200"/>
            </a:lvl2pPr>
            <a:lvl3pPr marL="914400" indent="0">
              <a:buNone/>
              <a:defRPr sz="1100"/>
            </a:lvl3pPr>
            <a:lvl4pPr marL="1371600" indent="0">
              <a:buNone/>
              <a:defRPr sz="1050"/>
            </a:lvl4pPr>
            <a:lvl5pPr marL="1828800" indent="0">
              <a:buNone/>
              <a:defRPr sz="1050"/>
            </a:lvl5pPr>
          </a:lstStyle>
          <a:p>
            <a:pPr lvl="0"/>
            <a:r>
              <a:rPr lang="fr-FR"/>
              <a:t>Click to insert </a:t>
            </a:r>
            <a:r>
              <a:rPr lang="fr-FR" err="1"/>
              <a:t>text</a:t>
            </a:r>
            <a:endParaRPr lang="fr-FR"/>
          </a:p>
        </p:txBody>
      </p:sp>
      <p:sp>
        <p:nvSpPr>
          <p:cNvPr id="36" name="Espace réservé du texte 4">
            <a:extLst>
              <a:ext uri="{FF2B5EF4-FFF2-40B4-BE49-F238E27FC236}">
                <a16:creationId xmlns:a16="http://schemas.microsoft.com/office/drawing/2014/main" id="{A91ADB59-99E8-4D4D-8A5E-5004FB27B623}"/>
              </a:ext>
            </a:extLst>
          </p:cNvPr>
          <p:cNvSpPr>
            <a:spLocks noGrp="1"/>
          </p:cNvSpPr>
          <p:nvPr>
            <p:ph type="body" sz="quarter" idx="22" hasCustomPrompt="1"/>
          </p:nvPr>
        </p:nvSpPr>
        <p:spPr>
          <a:xfrm>
            <a:off x="4308160" y="3564773"/>
            <a:ext cx="1620000" cy="2447572"/>
          </a:xfrm>
        </p:spPr>
        <p:txBody>
          <a:bodyPr>
            <a:noAutofit/>
          </a:bodyPr>
          <a:lstStyle>
            <a:lvl1pPr marL="0" indent="0">
              <a:buNone/>
              <a:defRPr sz="1400">
                <a:solidFill>
                  <a:schemeClr val="bg1"/>
                </a:solidFill>
              </a:defRPr>
            </a:lvl1pPr>
            <a:lvl2pPr marL="179388" indent="0">
              <a:buNone/>
              <a:defRPr sz="1200"/>
            </a:lvl2pPr>
            <a:lvl3pPr marL="914400" indent="0">
              <a:buNone/>
              <a:defRPr sz="1100"/>
            </a:lvl3pPr>
            <a:lvl4pPr marL="1371600" indent="0">
              <a:buNone/>
              <a:defRPr sz="1050"/>
            </a:lvl4pPr>
            <a:lvl5pPr marL="1828800" indent="0">
              <a:buNone/>
              <a:defRPr sz="1050"/>
            </a:lvl5pPr>
          </a:lstStyle>
          <a:p>
            <a:pPr lvl="0"/>
            <a:r>
              <a:rPr lang="fr-FR"/>
              <a:t>Click to insert </a:t>
            </a:r>
            <a:r>
              <a:rPr lang="fr-FR" err="1"/>
              <a:t>text</a:t>
            </a:r>
            <a:endParaRPr lang="fr-FR"/>
          </a:p>
        </p:txBody>
      </p:sp>
      <p:sp>
        <p:nvSpPr>
          <p:cNvPr id="37" name="Espace réservé du texte 4">
            <a:extLst>
              <a:ext uri="{FF2B5EF4-FFF2-40B4-BE49-F238E27FC236}">
                <a16:creationId xmlns:a16="http://schemas.microsoft.com/office/drawing/2014/main" id="{9CE56851-8AD1-4436-85A6-4FE52A24C4D0}"/>
              </a:ext>
            </a:extLst>
          </p:cNvPr>
          <p:cNvSpPr>
            <a:spLocks noGrp="1"/>
          </p:cNvSpPr>
          <p:nvPr>
            <p:ph type="body" sz="quarter" idx="23" hasCustomPrompt="1"/>
          </p:nvPr>
        </p:nvSpPr>
        <p:spPr>
          <a:xfrm>
            <a:off x="6258246" y="3564773"/>
            <a:ext cx="1620000" cy="2447572"/>
          </a:xfrm>
        </p:spPr>
        <p:txBody>
          <a:bodyPr>
            <a:noAutofit/>
          </a:bodyPr>
          <a:lstStyle>
            <a:lvl1pPr marL="0" indent="0">
              <a:buNone/>
              <a:defRPr sz="1400">
                <a:solidFill>
                  <a:schemeClr val="bg1"/>
                </a:solidFill>
              </a:defRPr>
            </a:lvl1pPr>
            <a:lvl2pPr marL="179388" indent="0">
              <a:buNone/>
              <a:defRPr sz="1200"/>
            </a:lvl2pPr>
            <a:lvl3pPr marL="914400" indent="0">
              <a:buNone/>
              <a:defRPr sz="1100"/>
            </a:lvl3pPr>
            <a:lvl4pPr marL="1371600" indent="0">
              <a:buNone/>
              <a:defRPr sz="1050"/>
            </a:lvl4pPr>
            <a:lvl5pPr marL="1828800" indent="0">
              <a:buNone/>
              <a:defRPr sz="1050"/>
            </a:lvl5pPr>
          </a:lstStyle>
          <a:p>
            <a:pPr lvl="0"/>
            <a:r>
              <a:rPr lang="fr-FR"/>
              <a:t>Click to insert </a:t>
            </a:r>
            <a:r>
              <a:rPr lang="fr-FR" err="1"/>
              <a:t>text</a:t>
            </a:r>
            <a:endParaRPr lang="fr-FR"/>
          </a:p>
        </p:txBody>
      </p:sp>
      <p:sp>
        <p:nvSpPr>
          <p:cNvPr id="38" name="Espace réservé du texte 4">
            <a:extLst>
              <a:ext uri="{FF2B5EF4-FFF2-40B4-BE49-F238E27FC236}">
                <a16:creationId xmlns:a16="http://schemas.microsoft.com/office/drawing/2014/main" id="{41D71834-BC82-4354-9A99-B45087E27673}"/>
              </a:ext>
            </a:extLst>
          </p:cNvPr>
          <p:cNvSpPr>
            <a:spLocks noGrp="1"/>
          </p:cNvSpPr>
          <p:nvPr>
            <p:ph type="body" sz="quarter" idx="24" hasCustomPrompt="1"/>
          </p:nvPr>
        </p:nvSpPr>
        <p:spPr>
          <a:xfrm>
            <a:off x="8208332" y="3569722"/>
            <a:ext cx="1620000" cy="2447572"/>
          </a:xfrm>
        </p:spPr>
        <p:txBody>
          <a:bodyPr>
            <a:noAutofit/>
          </a:bodyPr>
          <a:lstStyle>
            <a:lvl1pPr marL="0" indent="0">
              <a:buNone/>
              <a:defRPr sz="1400">
                <a:solidFill>
                  <a:schemeClr val="bg1"/>
                </a:solidFill>
              </a:defRPr>
            </a:lvl1pPr>
            <a:lvl2pPr marL="179388" indent="0">
              <a:buNone/>
              <a:defRPr sz="1200"/>
            </a:lvl2pPr>
            <a:lvl3pPr marL="914400" indent="0">
              <a:buNone/>
              <a:defRPr sz="1100"/>
            </a:lvl3pPr>
            <a:lvl4pPr marL="1371600" indent="0">
              <a:buNone/>
              <a:defRPr sz="1050"/>
            </a:lvl4pPr>
            <a:lvl5pPr marL="1828800" indent="0">
              <a:buNone/>
              <a:defRPr sz="1050"/>
            </a:lvl5pPr>
          </a:lstStyle>
          <a:p>
            <a:pPr lvl="0"/>
            <a:r>
              <a:rPr lang="fr-FR"/>
              <a:t>Click to insert </a:t>
            </a:r>
            <a:r>
              <a:rPr lang="fr-FR" err="1"/>
              <a:t>text</a:t>
            </a:r>
            <a:endParaRPr lang="fr-FR"/>
          </a:p>
        </p:txBody>
      </p:sp>
      <p:sp>
        <p:nvSpPr>
          <p:cNvPr id="39" name="Espace réservé du texte 4">
            <a:extLst>
              <a:ext uri="{FF2B5EF4-FFF2-40B4-BE49-F238E27FC236}">
                <a16:creationId xmlns:a16="http://schemas.microsoft.com/office/drawing/2014/main" id="{40A2C648-5798-4248-951C-2B9885FD108C}"/>
              </a:ext>
            </a:extLst>
          </p:cNvPr>
          <p:cNvSpPr>
            <a:spLocks noGrp="1"/>
          </p:cNvSpPr>
          <p:nvPr>
            <p:ph type="body" sz="quarter" idx="25" hasCustomPrompt="1"/>
          </p:nvPr>
        </p:nvSpPr>
        <p:spPr>
          <a:xfrm>
            <a:off x="10158418" y="3564773"/>
            <a:ext cx="1620000" cy="2447572"/>
          </a:xfrm>
        </p:spPr>
        <p:txBody>
          <a:bodyPr>
            <a:noAutofit/>
          </a:bodyPr>
          <a:lstStyle>
            <a:lvl1pPr marL="0" indent="0">
              <a:buNone/>
              <a:defRPr sz="1400">
                <a:solidFill>
                  <a:schemeClr val="bg1"/>
                </a:solidFill>
              </a:defRPr>
            </a:lvl1pPr>
            <a:lvl2pPr marL="179388" indent="0">
              <a:buNone/>
              <a:defRPr sz="1200"/>
            </a:lvl2pPr>
            <a:lvl3pPr marL="914400" indent="0">
              <a:buNone/>
              <a:defRPr sz="1100"/>
            </a:lvl3pPr>
            <a:lvl4pPr marL="1371600" indent="0">
              <a:buNone/>
              <a:defRPr sz="1050"/>
            </a:lvl4pPr>
            <a:lvl5pPr marL="1828800" indent="0">
              <a:buNone/>
              <a:defRPr sz="1050"/>
            </a:lvl5pPr>
          </a:lstStyle>
          <a:p>
            <a:pPr lvl="0"/>
            <a:r>
              <a:rPr lang="fr-FR"/>
              <a:t>Click to insert </a:t>
            </a:r>
            <a:r>
              <a:rPr lang="fr-FR" err="1"/>
              <a:t>text</a:t>
            </a:r>
            <a:endParaRPr lang="fr-FR"/>
          </a:p>
        </p:txBody>
      </p:sp>
      <p:sp>
        <p:nvSpPr>
          <p:cNvPr id="7" name="Espace réservé du texte 6">
            <a:extLst>
              <a:ext uri="{FF2B5EF4-FFF2-40B4-BE49-F238E27FC236}">
                <a16:creationId xmlns:a16="http://schemas.microsoft.com/office/drawing/2014/main" id="{C71BF6D0-7380-4871-BF9A-88329AEBD0EF}"/>
              </a:ext>
            </a:extLst>
          </p:cNvPr>
          <p:cNvSpPr>
            <a:spLocks noGrp="1"/>
          </p:cNvSpPr>
          <p:nvPr>
            <p:ph type="body" sz="quarter" idx="26" hasCustomPrompt="1"/>
          </p:nvPr>
        </p:nvSpPr>
        <p:spPr>
          <a:xfrm>
            <a:off x="443700" y="1314970"/>
            <a:ext cx="11340313" cy="700321"/>
          </a:xfrm>
        </p:spPr>
        <p:txBody>
          <a:bodyPr>
            <a:normAutofit/>
          </a:bodyPr>
          <a:lstStyle>
            <a:lvl1pPr marL="0" indent="0" algn="l">
              <a:lnSpc>
                <a:spcPct val="150000"/>
              </a:lnSpc>
              <a:buNone/>
              <a:defRPr sz="1800" b="0" i="0">
                <a:solidFill>
                  <a:schemeClr val="tx2"/>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fr-FR"/>
              <a:t>Click to insert </a:t>
            </a:r>
            <a:r>
              <a:rPr lang="fr-FR" err="1"/>
              <a:t>text</a:t>
            </a:r>
            <a:endParaRPr lang="fr-FR"/>
          </a:p>
        </p:txBody>
      </p:sp>
      <p:sp>
        <p:nvSpPr>
          <p:cNvPr id="29" name="Titre 1">
            <a:extLst>
              <a:ext uri="{FF2B5EF4-FFF2-40B4-BE49-F238E27FC236}">
                <a16:creationId xmlns:a16="http://schemas.microsoft.com/office/drawing/2014/main" id="{A2FFC88C-E881-2F42-B7B9-EE06315E3CC4}"/>
              </a:ext>
            </a:extLst>
          </p:cNvPr>
          <p:cNvSpPr>
            <a:spLocks noGrp="1"/>
          </p:cNvSpPr>
          <p:nvPr>
            <p:ph type="title" hasCustomPrompt="1"/>
          </p:nvPr>
        </p:nvSpPr>
        <p:spPr>
          <a:xfrm>
            <a:off x="407988" y="289262"/>
            <a:ext cx="11370430" cy="724847"/>
          </a:xfrm>
        </p:spPr>
        <p:txBody>
          <a:bodyPr vert="horz" lIns="0" tIns="0" rIns="0" bIns="0" rtlCol="0" anchor="b">
            <a:normAutofit/>
          </a:bodyPr>
          <a:lstStyle>
            <a:lvl1pPr algn="l">
              <a:defRPr lang="fr-CH" dirty="0">
                <a:solidFill>
                  <a:schemeClr val="bg1"/>
                </a:solidFill>
              </a:defRPr>
            </a:lvl1pPr>
          </a:lstStyle>
          <a:p>
            <a:pPr lvl="0" algn="l"/>
            <a:r>
              <a:rPr lang="fr-FR"/>
              <a:t>Click to insert </a:t>
            </a:r>
            <a:r>
              <a:rPr lang="fr-FR" err="1"/>
              <a:t>title</a:t>
            </a:r>
            <a:endParaRPr lang="fr-CH"/>
          </a:p>
        </p:txBody>
      </p:sp>
      <p:sp>
        <p:nvSpPr>
          <p:cNvPr id="30" name="Espace réservé du texte 2">
            <a:extLst>
              <a:ext uri="{FF2B5EF4-FFF2-40B4-BE49-F238E27FC236}">
                <a16:creationId xmlns:a16="http://schemas.microsoft.com/office/drawing/2014/main" id="{8DED3537-A37E-5542-94A5-0720CAE8FEA6}"/>
              </a:ext>
            </a:extLst>
          </p:cNvPr>
          <p:cNvSpPr>
            <a:spLocks noGrp="1"/>
          </p:cNvSpPr>
          <p:nvPr>
            <p:ph type="body" sz="quarter" idx="33" hasCustomPrompt="1"/>
          </p:nvPr>
        </p:nvSpPr>
        <p:spPr>
          <a:xfrm>
            <a:off x="407988" y="2837769"/>
            <a:ext cx="1619250" cy="200055"/>
          </a:xfrm>
        </p:spPr>
        <p:txBody>
          <a:bodyPr wrap="square">
            <a:noAutofit/>
          </a:bodyPr>
          <a:lstStyle>
            <a:lvl1pPr>
              <a:lnSpc>
                <a:spcPct val="100000"/>
              </a:lnSpc>
              <a:defRPr sz="1300" b="0" i="0" spc="200" baseline="0">
                <a:solidFill>
                  <a:schemeClr val="bg1"/>
                </a:solidFill>
                <a:latin typeface="Garamond" panose="02020404030301010803" pitchFamily="18" charset="0"/>
              </a:defRPr>
            </a:lvl1pPr>
          </a:lstStyle>
          <a:p>
            <a:pPr lvl="0"/>
            <a:r>
              <a:rPr lang="fr-FR"/>
              <a:t>TITLE</a:t>
            </a:r>
          </a:p>
        </p:txBody>
      </p:sp>
      <p:sp>
        <p:nvSpPr>
          <p:cNvPr id="44" name="Espace réservé du texte 2">
            <a:extLst>
              <a:ext uri="{FF2B5EF4-FFF2-40B4-BE49-F238E27FC236}">
                <a16:creationId xmlns:a16="http://schemas.microsoft.com/office/drawing/2014/main" id="{82E0ACDC-DCB2-2B47-B221-8D194597BF22}"/>
              </a:ext>
            </a:extLst>
          </p:cNvPr>
          <p:cNvSpPr>
            <a:spLocks noGrp="1"/>
          </p:cNvSpPr>
          <p:nvPr>
            <p:ph type="body" sz="quarter" idx="34" hasCustomPrompt="1"/>
          </p:nvPr>
        </p:nvSpPr>
        <p:spPr>
          <a:xfrm>
            <a:off x="2344365" y="2837769"/>
            <a:ext cx="1619250" cy="200055"/>
          </a:xfrm>
        </p:spPr>
        <p:txBody>
          <a:bodyPr wrap="square">
            <a:noAutofit/>
          </a:bodyPr>
          <a:lstStyle>
            <a:lvl1pPr>
              <a:lnSpc>
                <a:spcPct val="100000"/>
              </a:lnSpc>
              <a:defRPr sz="1300" b="0" i="0" spc="200" baseline="0">
                <a:solidFill>
                  <a:schemeClr val="bg1"/>
                </a:solidFill>
                <a:latin typeface="Garamond" panose="02020404030301010803" pitchFamily="18" charset="0"/>
              </a:defRPr>
            </a:lvl1pPr>
          </a:lstStyle>
          <a:p>
            <a:pPr lvl="0"/>
            <a:r>
              <a:rPr lang="fr-FR"/>
              <a:t>TITLE</a:t>
            </a:r>
          </a:p>
        </p:txBody>
      </p:sp>
      <p:sp>
        <p:nvSpPr>
          <p:cNvPr id="45" name="Espace réservé du texte 2">
            <a:extLst>
              <a:ext uri="{FF2B5EF4-FFF2-40B4-BE49-F238E27FC236}">
                <a16:creationId xmlns:a16="http://schemas.microsoft.com/office/drawing/2014/main" id="{81EF74D7-1158-BB4B-A6F0-39305C60E2A1}"/>
              </a:ext>
            </a:extLst>
          </p:cNvPr>
          <p:cNvSpPr>
            <a:spLocks noGrp="1"/>
          </p:cNvSpPr>
          <p:nvPr>
            <p:ph type="body" sz="quarter" idx="35" hasCustomPrompt="1"/>
          </p:nvPr>
        </p:nvSpPr>
        <p:spPr>
          <a:xfrm>
            <a:off x="4280742" y="2837769"/>
            <a:ext cx="1619250" cy="200055"/>
          </a:xfrm>
        </p:spPr>
        <p:txBody>
          <a:bodyPr wrap="square">
            <a:noAutofit/>
          </a:bodyPr>
          <a:lstStyle>
            <a:lvl1pPr>
              <a:lnSpc>
                <a:spcPct val="100000"/>
              </a:lnSpc>
              <a:defRPr sz="1300" b="0" i="0" spc="200" baseline="0">
                <a:solidFill>
                  <a:schemeClr val="bg1"/>
                </a:solidFill>
                <a:latin typeface="Garamond" panose="02020404030301010803" pitchFamily="18" charset="0"/>
              </a:defRPr>
            </a:lvl1pPr>
          </a:lstStyle>
          <a:p>
            <a:pPr lvl="0"/>
            <a:r>
              <a:rPr lang="fr-FR"/>
              <a:t>TITLE</a:t>
            </a:r>
          </a:p>
        </p:txBody>
      </p:sp>
      <p:sp>
        <p:nvSpPr>
          <p:cNvPr id="46" name="Espace réservé du texte 2">
            <a:extLst>
              <a:ext uri="{FF2B5EF4-FFF2-40B4-BE49-F238E27FC236}">
                <a16:creationId xmlns:a16="http://schemas.microsoft.com/office/drawing/2014/main" id="{0C8F4AD3-7821-BF4A-9C96-389A2280AC77}"/>
              </a:ext>
            </a:extLst>
          </p:cNvPr>
          <p:cNvSpPr>
            <a:spLocks noGrp="1"/>
          </p:cNvSpPr>
          <p:nvPr>
            <p:ph type="body" sz="quarter" idx="36" hasCustomPrompt="1"/>
          </p:nvPr>
        </p:nvSpPr>
        <p:spPr>
          <a:xfrm>
            <a:off x="6238634" y="2837769"/>
            <a:ext cx="1619250" cy="200055"/>
          </a:xfrm>
        </p:spPr>
        <p:txBody>
          <a:bodyPr wrap="square">
            <a:noAutofit/>
          </a:bodyPr>
          <a:lstStyle>
            <a:lvl1pPr>
              <a:lnSpc>
                <a:spcPct val="100000"/>
              </a:lnSpc>
              <a:defRPr sz="1300" b="0" i="0" spc="200" baseline="0">
                <a:solidFill>
                  <a:schemeClr val="bg1"/>
                </a:solidFill>
                <a:latin typeface="Garamond" panose="02020404030301010803" pitchFamily="18" charset="0"/>
              </a:defRPr>
            </a:lvl1pPr>
          </a:lstStyle>
          <a:p>
            <a:pPr lvl="0"/>
            <a:r>
              <a:rPr lang="fr-FR"/>
              <a:t>TITLE</a:t>
            </a:r>
          </a:p>
        </p:txBody>
      </p:sp>
      <p:sp>
        <p:nvSpPr>
          <p:cNvPr id="47" name="Espace réservé du texte 2">
            <a:extLst>
              <a:ext uri="{FF2B5EF4-FFF2-40B4-BE49-F238E27FC236}">
                <a16:creationId xmlns:a16="http://schemas.microsoft.com/office/drawing/2014/main" id="{1120328B-664E-7F45-8E0D-5E9DB0DB9574}"/>
              </a:ext>
            </a:extLst>
          </p:cNvPr>
          <p:cNvSpPr>
            <a:spLocks noGrp="1"/>
          </p:cNvSpPr>
          <p:nvPr>
            <p:ph type="body" sz="quarter" idx="37" hasCustomPrompt="1"/>
          </p:nvPr>
        </p:nvSpPr>
        <p:spPr>
          <a:xfrm>
            <a:off x="8175011" y="2837769"/>
            <a:ext cx="1619250" cy="200055"/>
          </a:xfrm>
        </p:spPr>
        <p:txBody>
          <a:bodyPr wrap="square">
            <a:noAutofit/>
          </a:bodyPr>
          <a:lstStyle>
            <a:lvl1pPr>
              <a:lnSpc>
                <a:spcPct val="100000"/>
              </a:lnSpc>
              <a:defRPr sz="1300" b="0" i="0" spc="200" baseline="0">
                <a:solidFill>
                  <a:schemeClr val="bg1"/>
                </a:solidFill>
                <a:latin typeface="Garamond" panose="02020404030301010803" pitchFamily="18" charset="0"/>
              </a:defRPr>
            </a:lvl1pPr>
          </a:lstStyle>
          <a:p>
            <a:pPr lvl="0"/>
            <a:r>
              <a:rPr lang="fr-FR"/>
              <a:t>TITLE</a:t>
            </a:r>
          </a:p>
        </p:txBody>
      </p:sp>
      <p:sp>
        <p:nvSpPr>
          <p:cNvPr id="48" name="Espace réservé du texte 2">
            <a:extLst>
              <a:ext uri="{FF2B5EF4-FFF2-40B4-BE49-F238E27FC236}">
                <a16:creationId xmlns:a16="http://schemas.microsoft.com/office/drawing/2014/main" id="{02751AC6-5229-0747-8104-25C8CED87AAA}"/>
              </a:ext>
            </a:extLst>
          </p:cNvPr>
          <p:cNvSpPr>
            <a:spLocks noGrp="1"/>
          </p:cNvSpPr>
          <p:nvPr>
            <p:ph type="body" sz="quarter" idx="38" hasCustomPrompt="1"/>
          </p:nvPr>
        </p:nvSpPr>
        <p:spPr>
          <a:xfrm>
            <a:off x="10132903" y="2837769"/>
            <a:ext cx="1619250" cy="200055"/>
          </a:xfrm>
        </p:spPr>
        <p:txBody>
          <a:bodyPr wrap="square">
            <a:noAutofit/>
          </a:bodyPr>
          <a:lstStyle>
            <a:lvl1pPr>
              <a:lnSpc>
                <a:spcPct val="100000"/>
              </a:lnSpc>
              <a:defRPr sz="1300" b="0" i="0" spc="200" baseline="0">
                <a:solidFill>
                  <a:schemeClr val="bg1"/>
                </a:solidFill>
                <a:latin typeface="Garamond" panose="02020404030301010803" pitchFamily="18" charset="0"/>
              </a:defRPr>
            </a:lvl1pPr>
          </a:lstStyle>
          <a:p>
            <a:pPr lvl="0"/>
            <a:r>
              <a:rPr lang="fr-FR"/>
              <a:t>TITLE</a:t>
            </a:r>
          </a:p>
        </p:txBody>
      </p:sp>
      <p:sp>
        <p:nvSpPr>
          <p:cNvPr id="24" name="Espace réservé de la date 2">
            <a:extLst>
              <a:ext uri="{FF2B5EF4-FFF2-40B4-BE49-F238E27FC236}">
                <a16:creationId xmlns:a16="http://schemas.microsoft.com/office/drawing/2014/main" id="{5879C2C2-0B72-1942-B0CA-F297BC2E84FA}"/>
              </a:ext>
            </a:extLst>
          </p:cNvPr>
          <p:cNvSpPr>
            <a:spLocks noGrp="1"/>
          </p:cNvSpPr>
          <p:nvPr>
            <p:ph type="dt" sz="half" idx="10"/>
          </p:nvPr>
        </p:nvSpPr>
        <p:spPr>
          <a:xfrm>
            <a:off x="10342526" y="6352738"/>
            <a:ext cx="720000" cy="216000"/>
          </a:xfrm>
          <a:prstGeom prst="rect">
            <a:avLst/>
          </a:prstGeom>
        </p:spPr>
        <p:txBody>
          <a:bodyPr vert="horz" lIns="0" tIns="0" rIns="0" bIns="0" rtlCol="0" anchor="ctr"/>
          <a:lstStyle>
            <a:lvl1pPr>
              <a:defRPr lang="fr-CH" sz="800" smtClean="0">
                <a:solidFill>
                  <a:schemeClr val="bg1"/>
                </a:solidFill>
              </a:defRPr>
            </a:lvl1pPr>
          </a:lstStyle>
          <a:p>
            <a:fld id="{A848C6B6-CCC8-4C13-8E58-BA35FED0B0BC}" type="datetime1">
              <a:rPr lang="fr-CH" smtClean="0"/>
              <a:t>11.12.2024</a:t>
            </a:fld>
            <a:endParaRPr lang="fr-CH"/>
          </a:p>
        </p:txBody>
      </p:sp>
      <p:sp>
        <p:nvSpPr>
          <p:cNvPr id="28" name="Espace réservé du pied de page 3">
            <a:extLst>
              <a:ext uri="{FF2B5EF4-FFF2-40B4-BE49-F238E27FC236}">
                <a16:creationId xmlns:a16="http://schemas.microsoft.com/office/drawing/2014/main" id="{2B87ABFA-3EFE-004E-B2E0-8E67B3E9EB19}"/>
              </a:ext>
            </a:extLst>
          </p:cNvPr>
          <p:cNvSpPr>
            <a:spLocks noGrp="1"/>
          </p:cNvSpPr>
          <p:nvPr>
            <p:ph type="ftr" sz="quarter" idx="11"/>
          </p:nvPr>
        </p:nvSpPr>
        <p:spPr>
          <a:xfrm>
            <a:off x="2065651" y="6352738"/>
            <a:ext cx="3760718" cy="215998"/>
          </a:xfrm>
          <a:prstGeom prst="rect">
            <a:avLst/>
          </a:prstGeom>
        </p:spPr>
        <p:txBody>
          <a:bodyPr vert="horz" lIns="0" tIns="0" rIns="0" bIns="0" rtlCol="0" anchor="ctr"/>
          <a:lstStyle>
            <a:lvl1pPr algn="l">
              <a:defRPr lang="fr-CH" sz="800">
                <a:solidFill>
                  <a:schemeClr val="bg1"/>
                </a:solidFill>
              </a:defRPr>
            </a:lvl1pPr>
          </a:lstStyle>
          <a:p>
            <a:endParaRPr lang="fr-CH"/>
          </a:p>
        </p:txBody>
      </p:sp>
      <p:cxnSp>
        <p:nvCxnSpPr>
          <p:cNvPr id="31" name="Connecteur droit 30">
            <a:extLst>
              <a:ext uri="{FF2B5EF4-FFF2-40B4-BE49-F238E27FC236}">
                <a16:creationId xmlns:a16="http://schemas.microsoft.com/office/drawing/2014/main" id="{AE86E932-6CBC-C34F-AF0B-413A409E81E7}"/>
              </a:ext>
            </a:extLst>
          </p:cNvPr>
          <p:cNvCxnSpPr/>
          <p:nvPr/>
        </p:nvCxnSpPr>
        <p:spPr>
          <a:xfrm>
            <a:off x="413582" y="6200775"/>
            <a:ext cx="113704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Image 31" descr="Une image contenant texte&#10;&#10;Description générée automatiquement">
            <a:extLst>
              <a:ext uri="{FF2B5EF4-FFF2-40B4-BE49-F238E27FC236}">
                <a16:creationId xmlns:a16="http://schemas.microsoft.com/office/drawing/2014/main" id="{E850A55F-28A5-C043-AAB0-A07187C50F0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5994" y="6232074"/>
            <a:ext cx="1006114" cy="457325"/>
          </a:xfrm>
          <a:prstGeom prst="rect">
            <a:avLst/>
          </a:prstGeom>
        </p:spPr>
      </p:pic>
      <p:sp>
        <p:nvSpPr>
          <p:cNvPr id="33" name="Espace réservé du numéro de diapositive 4">
            <a:extLst>
              <a:ext uri="{FF2B5EF4-FFF2-40B4-BE49-F238E27FC236}">
                <a16:creationId xmlns:a16="http://schemas.microsoft.com/office/drawing/2014/main" id="{CB57BC0D-BC1F-2B43-977E-EF795B7E8778}"/>
              </a:ext>
            </a:extLst>
          </p:cNvPr>
          <p:cNvSpPr>
            <a:spLocks noGrp="1"/>
          </p:cNvSpPr>
          <p:nvPr>
            <p:ph type="sldNum" sz="quarter" idx="12"/>
          </p:nvPr>
        </p:nvSpPr>
        <p:spPr>
          <a:xfrm>
            <a:off x="11595018" y="6345238"/>
            <a:ext cx="183400" cy="216000"/>
          </a:xfrm>
          <a:prstGeom prst="rect">
            <a:avLst/>
          </a:prstGeom>
        </p:spPr>
        <p:txBody>
          <a:bodyPr vert="horz" lIns="0" tIns="0" rIns="0" bIns="0" rtlCol="0" anchor="ctr"/>
          <a:lstStyle>
            <a:lvl1pPr algn="r">
              <a:defRPr lang="fr-CH" sz="800" smtClean="0">
                <a:solidFill>
                  <a:schemeClr val="bg1"/>
                </a:solidFill>
              </a:defRPr>
            </a:lvl1pPr>
          </a:lstStyle>
          <a:p>
            <a:fld id="{51EB4858-C4CA-4302-B658-C0CD55F75DC2}" type="slidenum">
              <a:rPr lang="fr-CH" smtClean="0"/>
              <a:pPr/>
              <a:t>‹#›</a:t>
            </a:fld>
            <a:endParaRPr lang="fr-CH"/>
          </a:p>
        </p:txBody>
      </p:sp>
      <p:pic>
        <p:nvPicPr>
          <p:cNvPr id="34" name="Graphique 33">
            <a:extLst>
              <a:ext uri="{FF2B5EF4-FFF2-40B4-BE49-F238E27FC236}">
                <a16:creationId xmlns:a16="http://schemas.microsoft.com/office/drawing/2014/main" id="{93ADD13A-ABDD-C246-B18B-15480897159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441005" y="6427587"/>
            <a:ext cx="86082" cy="67144"/>
          </a:xfrm>
          <a:prstGeom prst="rect">
            <a:avLst/>
          </a:prstGeom>
        </p:spPr>
      </p:pic>
    </p:spTree>
    <p:extLst>
      <p:ext uri="{BB962C8B-B14F-4D97-AF65-F5344CB8AC3E}">
        <p14:creationId xmlns:p14="http://schemas.microsoft.com/office/powerpoint/2010/main" val="3547295343"/>
      </p:ext>
    </p:extLst>
  </p:cSld>
  <p:clrMapOvr>
    <a:masterClrMapping/>
  </p:clrMapOvr>
  <p:extLst>
    <p:ext uri="{DCECCB84-F9BA-43D5-87BE-67443E8EF086}">
      <p15:sldGuideLst xmlns:p15="http://schemas.microsoft.com/office/powerpoint/2012/main">
        <p15:guide id="1" orient="horz" pos="1094">
          <p15:clr>
            <a:srgbClr val="FBAE40"/>
          </p15:clr>
        </p15:guide>
        <p15:guide id="2" orient="horz" pos="1616">
          <p15:clr>
            <a:srgbClr val="FBAE40"/>
          </p15:clr>
        </p15:guide>
        <p15:guide id="3" orient="horz" pos="222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 5 IMGS + TXT">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B32490B7-84B6-424D-BD80-9A4FA76968AE}"/>
              </a:ext>
            </a:extLst>
          </p:cNvPr>
          <p:cNvSpPr>
            <a:spLocks noGrp="1"/>
          </p:cNvSpPr>
          <p:nvPr>
            <p:ph type="pic" sz="quarter" idx="15" hasCustomPrompt="1"/>
          </p:nvPr>
        </p:nvSpPr>
        <p:spPr>
          <a:xfrm>
            <a:off x="421666" y="1736725"/>
            <a:ext cx="2088000" cy="2088000"/>
          </a:xfrm>
        </p:spPr>
        <p:txBody>
          <a:bodyPr tIns="288000">
            <a:normAutofit/>
          </a:bodyPr>
          <a:lstStyle>
            <a:lvl1pPr marL="0" indent="0" algn="ctr">
              <a:buNone/>
              <a:defRPr sz="1400"/>
            </a:lvl1pPr>
          </a:lstStyle>
          <a:p>
            <a:r>
              <a:rPr lang="fr-CH"/>
              <a:t>Click to insert image</a:t>
            </a:r>
          </a:p>
        </p:txBody>
      </p:sp>
      <p:sp>
        <p:nvSpPr>
          <p:cNvPr id="36" name="Titre 1">
            <a:extLst>
              <a:ext uri="{FF2B5EF4-FFF2-40B4-BE49-F238E27FC236}">
                <a16:creationId xmlns:a16="http://schemas.microsoft.com/office/drawing/2014/main" id="{75122029-5912-AC41-B5DA-46F1E65931A2}"/>
              </a:ext>
            </a:extLst>
          </p:cNvPr>
          <p:cNvSpPr>
            <a:spLocks noGrp="1"/>
          </p:cNvSpPr>
          <p:nvPr>
            <p:ph type="title" hasCustomPrompt="1"/>
          </p:nvPr>
        </p:nvSpPr>
        <p:spPr>
          <a:xfrm>
            <a:off x="407988" y="289262"/>
            <a:ext cx="11370430" cy="724847"/>
          </a:xfrm>
        </p:spPr>
        <p:txBody>
          <a:bodyPr vert="horz" lIns="0" tIns="0" rIns="0" bIns="0" rtlCol="0" anchor="b">
            <a:normAutofit/>
          </a:bodyPr>
          <a:lstStyle>
            <a:lvl1pPr algn="l">
              <a:defRPr lang="fr-CH" dirty="0"/>
            </a:lvl1pPr>
          </a:lstStyle>
          <a:p>
            <a:pPr lvl="0" algn="l"/>
            <a:r>
              <a:rPr lang="fr-FR"/>
              <a:t>Click to insert </a:t>
            </a:r>
            <a:r>
              <a:rPr lang="fr-FR" err="1"/>
              <a:t>title</a:t>
            </a:r>
            <a:endParaRPr lang="fr-CH"/>
          </a:p>
        </p:txBody>
      </p:sp>
      <p:sp>
        <p:nvSpPr>
          <p:cNvPr id="37" name="Espace réservé du texte 3">
            <a:extLst>
              <a:ext uri="{FF2B5EF4-FFF2-40B4-BE49-F238E27FC236}">
                <a16:creationId xmlns:a16="http://schemas.microsoft.com/office/drawing/2014/main" id="{C2893962-EB06-9344-B758-4C538ADE5E9D}"/>
              </a:ext>
            </a:extLst>
          </p:cNvPr>
          <p:cNvSpPr>
            <a:spLocks noGrp="1"/>
          </p:cNvSpPr>
          <p:nvPr>
            <p:ph type="body" sz="quarter" idx="14" hasCustomPrompt="1"/>
          </p:nvPr>
        </p:nvSpPr>
        <p:spPr>
          <a:xfrm>
            <a:off x="407987" y="1050377"/>
            <a:ext cx="7013575" cy="305251"/>
          </a:xfrm>
        </p:spPr>
        <p:txBody>
          <a:bodyPr anchor="ctr" anchorCtr="0">
            <a:noAutofit/>
          </a:bodyPr>
          <a:lstStyle>
            <a:lvl1pPr marL="0" indent="0">
              <a:buFontTx/>
              <a:buNone/>
              <a:defRPr sz="1400" b="0">
                <a:solidFill>
                  <a:schemeClr val="accent2"/>
                </a:solidFill>
              </a:defRPr>
            </a:lvl1pPr>
            <a:lvl2pPr>
              <a:defRPr sz="1400" b="1">
                <a:solidFill>
                  <a:schemeClr val="accent2"/>
                </a:solidFill>
              </a:defRPr>
            </a:lvl2pPr>
            <a:lvl3pPr>
              <a:defRPr sz="1400" b="1">
                <a:solidFill>
                  <a:schemeClr val="accent2"/>
                </a:solidFill>
              </a:defRPr>
            </a:lvl3pPr>
            <a:lvl4pPr>
              <a:defRPr sz="1400" b="1">
                <a:solidFill>
                  <a:schemeClr val="accent2"/>
                </a:solidFill>
              </a:defRPr>
            </a:lvl4pPr>
            <a:lvl5pPr>
              <a:defRPr sz="1400" b="1">
                <a:solidFill>
                  <a:schemeClr val="accent2"/>
                </a:solidFill>
              </a:defRPr>
            </a:lvl5pPr>
          </a:lstStyle>
          <a:p>
            <a:pPr lvl="0"/>
            <a:r>
              <a:rPr lang="fr-FR"/>
              <a:t>Click to </a:t>
            </a:r>
            <a:r>
              <a:rPr lang="fr-FR" err="1"/>
              <a:t>add</a:t>
            </a:r>
            <a:r>
              <a:rPr lang="fr-FR"/>
              <a:t> a </a:t>
            </a:r>
            <a:r>
              <a:rPr lang="fr-FR" err="1"/>
              <a:t>subtitle</a:t>
            </a:r>
            <a:r>
              <a:rPr lang="fr-FR"/>
              <a:t> or a </a:t>
            </a:r>
            <a:r>
              <a:rPr lang="fr-FR" err="1"/>
              <a:t>descriptor</a:t>
            </a:r>
            <a:endParaRPr lang="fr-FR"/>
          </a:p>
        </p:txBody>
      </p:sp>
      <p:cxnSp>
        <p:nvCxnSpPr>
          <p:cNvPr id="38" name="Connecteur droit 37">
            <a:extLst>
              <a:ext uri="{FF2B5EF4-FFF2-40B4-BE49-F238E27FC236}">
                <a16:creationId xmlns:a16="http://schemas.microsoft.com/office/drawing/2014/main" id="{23A00ABE-5D53-0645-A9CD-F90E77C9DBD7}"/>
              </a:ext>
            </a:extLst>
          </p:cNvPr>
          <p:cNvCxnSpPr>
            <a:cxnSpLocks/>
          </p:cNvCxnSpPr>
          <p:nvPr/>
        </p:nvCxnSpPr>
        <p:spPr>
          <a:xfrm>
            <a:off x="407988" y="1355628"/>
            <a:ext cx="1137602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9" name="Espace réservé de la date 2">
            <a:extLst>
              <a:ext uri="{FF2B5EF4-FFF2-40B4-BE49-F238E27FC236}">
                <a16:creationId xmlns:a16="http://schemas.microsoft.com/office/drawing/2014/main" id="{9D5BF1D4-1C86-B849-8719-1A5A6979121E}"/>
              </a:ext>
            </a:extLst>
          </p:cNvPr>
          <p:cNvSpPr>
            <a:spLocks noGrp="1"/>
          </p:cNvSpPr>
          <p:nvPr>
            <p:ph type="dt" sz="half" idx="10"/>
          </p:nvPr>
        </p:nvSpPr>
        <p:spPr>
          <a:xfrm>
            <a:off x="10342526" y="6352738"/>
            <a:ext cx="720000" cy="216000"/>
          </a:xfrm>
          <a:prstGeom prst="rect">
            <a:avLst/>
          </a:prstGeom>
        </p:spPr>
        <p:txBody>
          <a:bodyPr vert="horz" lIns="0" tIns="0" rIns="0" bIns="0" rtlCol="0" anchor="ctr"/>
          <a:lstStyle>
            <a:lvl1pPr>
              <a:defRPr lang="fr-CH" sz="800" smtClean="0">
                <a:solidFill>
                  <a:schemeClr val="accent2"/>
                </a:solidFill>
              </a:defRPr>
            </a:lvl1pPr>
          </a:lstStyle>
          <a:p>
            <a:fld id="{F6DECFAB-F125-4E08-B8ED-26B2DECA6448}" type="datetime1">
              <a:rPr lang="fr-CH" smtClean="0"/>
              <a:t>11.12.2024</a:t>
            </a:fld>
            <a:endParaRPr lang="fr-CH"/>
          </a:p>
        </p:txBody>
      </p:sp>
      <p:sp>
        <p:nvSpPr>
          <p:cNvPr id="40" name="Espace réservé du pied de page 3">
            <a:extLst>
              <a:ext uri="{FF2B5EF4-FFF2-40B4-BE49-F238E27FC236}">
                <a16:creationId xmlns:a16="http://schemas.microsoft.com/office/drawing/2014/main" id="{BDD70AEA-4698-E544-BDE0-A51726EC2B4D}"/>
              </a:ext>
            </a:extLst>
          </p:cNvPr>
          <p:cNvSpPr>
            <a:spLocks noGrp="1"/>
          </p:cNvSpPr>
          <p:nvPr>
            <p:ph type="ftr" sz="quarter" idx="11"/>
          </p:nvPr>
        </p:nvSpPr>
        <p:spPr>
          <a:xfrm>
            <a:off x="2065651" y="6352738"/>
            <a:ext cx="3760718" cy="215998"/>
          </a:xfrm>
          <a:prstGeom prst="rect">
            <a:avLst/>
          </a:prstGeom>
        </p:spPr>
        <p:txBody>
          <a:bodyPr vert="horz" lIns="0" tIns="0" rIns="0" bIns="0" rtlCol="0" anchor="ctr"/>
          <a:lstStyle>
            <a:lvl1pPr algn="l">
              <a:defRPr lang="fr-CH" sz="800">
                <a:solidFill>
                  <a:schemeClr val="accent2"/>
                </a:solidFill>
              </a:defRPr>
            </a:lvl1pPr>
          </a:lstStyle>
          <a:p>
            <a:endParaRPr lang="fr-CH"/>
          </a:p>
        </p:txBody>
      </p:sp>
      <p:pic>
        <p:nvPicPr>
          <p:cNvPr id="42" name="Image 41">
            <a:extLst>
              <a:ext uri="{FF2B5EF4-FFF2-40B4-BE49-F238E27FC236}">
                <a16:creationId xmlns:a16="http://schemas.microsoft.com/office/drawing/2014/main" id="{5486A72C-B01C-404C-BD40-2DC95481D101}"/>
              </a:ext>
            </a:extLst>
          </p:cNvPr>
          <p:cNvPicPr>
            <a:picLocks noChangeAspect="1"/>
          </p:cNvPicPr>
          <p:nvPr/>
        </p:nvPicPr>
        <p:blipFill>
          <a:blip r:embed="rId2"/>
          <a:stretch>
            <a:fillRect/>
          </a:stretch>
        </p:blipFill>
        <p:spPr>
          <a:xfrm>
            <a:off x="11289644" y="6430639"/>
            <a:ext cx="78256" cy="60197"/>
          </a:xfrm>
          <a:prstGeom prst="rect">
            <a:avLst/>
          </a:prstGeom>
        </p:spPr>
      </p:pic>
      <p:cxnSp>
        <p:nvCxnSpPr>
          <p:cNvPr id="43" name="Connecteur droit 42">
            <a:extLst>
              <a:ext uri="{FF2B5EF4-FFF2-40B4-BE49-F238E27FC236}">
                <a16:creationId xmlns:a16="http://schemas.microsoft.com/office/drawing/2014/main" id="{502B87C7-93EC-4249-B551-E0C60C593A4B}"/>
              </a:ext>
            </a:extLst>
          </p:cNvPr>
          <p:cNvCxnSpPr/>
          <p:nvPr/>
        </p:nvCxnSpPr>
        <p:spPr>
          <a:xfrm>
            <a:off x="413582" y="6200775"/>
            <a:ext cx="1137043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4" name="Image 43">
            <a:extLst>
              <a:ext uri="{FF2B5EF4-FFF2-40B4-BE49-F238E27FC236}">
                <a16:creationId xmlns:a16="http://schemas.microsoft.com/office/drawing/2014/main" id="{6C33C5BC-A107-1A40-BE71-984F2968C26C}"/>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345994" y="6232074"/>
            <a:ext cx="1006114" cy="457324"/>
          </a:xfrm>
          <a:prstGeom prst="rect">
            <a:avLst/>
          </a:prstGeom>
        </p:spPr>
      </p:pic>
      <p:sp>
        <p:nvSpPr>
          <p:cNvPr id="47" name="Espace réservé du texte 9">
            <a:extLst>
              <a:ext uri="{FF2B5EF4-FFF2-40B4-BE49-F238E27FC236}">
                <a16:creationId xmlns:a16="http://schemas.microsoft.com/office/drawing/2014/main" id="{B1590AC0-4E11-6841-A813-7B362A222ED2}"/>
              </a:ext>
            </a:extLst>
          </p:cNvPr>
          <p:cNvSpPr>
            <a:spLocks noGrp="1"/>
          </p:cNvSpPr>
          <p:nvPr>
            <p:ph type="body" sz="quarter" idx="16" hasCustomPrompt="1"/>
          </p:nvPr>
        </p:nvSpPr>
        <p:spPr>
          <a:xfrm>
            <a:off x="407988" y="3824725"/>
            <a:ext cx="2101678" cy="1920119"/>
          </a:xfrm>
          <a:solidFill>
            <a:schemeClr val="tx1"/>
          </a:solidFill>
        </p:spPr>
        <p:txBody>
          <a:bodyPr lIns="144000" tIns="144000" rIns="144000" bIns="144000">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fr-FR"/>
              <a:t>Click to insert </a:t>
            </a:r>
            <a:r>
              <a:rPr lang="fr-FR" err="1"/>
              <a:t>text</a:t>
            </a:r>
            <a:endParaRPr lang="fr-FR"/>
          </a:p>
        </p:txBody>
      </p:sp>
      <p:sp>
        <p:nvSpPr>
          <p:cNvPr id="48" name="Espace réservé pour une image  3">
            <a:extLst>
              <a:ext uri="{FF2B5EF4-FFF2-40B4-BE49-F238E27FC236}">
                <a16:creationId xmlns:a16="http://schemas.microsoft.com/office/drawing/2014/main" id="{C949B5DF-F427-8A42-874C-1D64C98FDBF1}"/>
              </a:ext>
            </a:extLst>
          </p:cNvPr>
          <p:cNvSpPr>
            <a:spLocks noGrp="1"/>
          </p:cNvSpPr>
          <p:nvPr>
            <p:ph type="pic" sz="quarter" idx="17" hasCustomPrompt="1"/>
          </p:nvPr>
        </p:nvSpPr>
        <p:spPr>
          <a:xfrm>
            <a:off x="2743045" y="1736725"/>
            <a:ext cx="2088000" cy="2088000"/>
          </a:xfrm>
        </p:spPr>
        <p:txBody>
          <a:bodyPr tIns="288000">
            <a:normAutofit/>
          </a:bodyPr>
          <a:lstStyle>
            <a:lvl1pPr marL="0" indent="0" algn="ctr">
              <a:buNone/>
              <a:defRPr sz="1400"/>
            </a:lvl1pPr>
          </a:lstStyle>
          <a:p>
            <a:r>
              <a:rPr lang="fr-CH"/>
              <a:t>Click to insert image</a:t>
            </a:r>
          </a:p>
        </p:txBody>
      </p:sp>
      <p:sp>
        <p:nvSpPr>
          <p:cNvPr id="49" name="Espace réservé du texte 9">
            <a:extLst>
              <a:ext uri="{FF2B5EF4-FFF2-40B4-BE49-F238E27FC236}">
                <a16:creationId xmlns:a16="http://schemas.microsoft.com/office/drawing/2014/main" id="{666872BC-FF15-C64A-8A81-C6230ABC6A35}"/>
              </a:ext>
            </a:extLst>
          </p:cNvPr>
          <p:cNvSpPr>
            <a:spLocks noGrp="1"/>
          </p:cNvSpPr>
          <p:nvPr>
            <p:ph type="body" sz="quarter" idx="18" hasCustomPrompt="1"/>
          </p:nvPr>
        </p:nvSpPr>
        <p:spPr>
          <a:xfrm>
            <a:off x="2729366" y="3824725"/>
            <a:ext cx="2101678" cy="1920119"/>
          </a:xfrm>
          <a:solidFill>
            <a:schemeClr val="tx1"/>
          </a:solidFill>
        </p:spPr>
        <p:txBody>
          <a:bodyPr lIns="144000" tIns="144000" rIns="144000" bIns="144000">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fr-FR"/>
              <a:t>Click to insert </a:t>
            </a:r>
            <a:r>
              <a:rPr lang="fr-FR" err="1"/>
              <a:t>text</a:t>
            </a:r>
            <a:endParaRPr lang="fr-FR"/>
          </a:p>
        </p:txBody>
      </p:sp>
      <p:sp>
        <p:nvSpPr>
          <p:cNvPr id="50" name="Espace réservé pour une image  3">
            <a:extLst>
              <a:ext uri="{FF2B5EF4-FFF2-40B4-BE49-F238E27FC236}">
                <a16:creationId xmlns:a16="http://schemas.microsoft.com/office/drawing/2014/main" id="{2F70BA66-88EE-1F47-B1BD-8CC529ED7071}"/>
              </a:ext>
            </a:extLst>
          </p:cNvPr>
          <p:cNvSpPr>
            <a:spLocks noGrp="1"/>
          </p:cNvSpPr>
          <p:nvPr>
            <p:ph type="pic" sz="quarter" idx="19" hasCustomPrompt="1"/>
          </p:nvPr>
        </p:nvSpPr>
        <p:spPr>
          <a:xfrm>
            <a:off x="5064424" y="1736725"/>
            <a:ext cx="2088000" cy="2088000"/>
          </a:xfrm>
        </p:spPr>
        <p:txBody>
          <a:bodyPr tIns="288000">
            <a:normAutofit/>
          </a:bodyPr>
          <a:lstStyle>
            <a:lvl1pPr marL="0" indent="0" algn="ctr">
              <a:buNone/>
              <a:defRPr sz="1400"/>
            </a:lvl1pPr>
          </a:lstStyle>
          <a:p>
            <a:r>
              <a:rPr lang="fr-CH"/>
              <a:t>Click to insert image</a:t>
            </a:r>
          </a:p>
        </p:txBody>
      </p:sp>
      <p:sp>
        <p:nvSpPr>
          <p:cNvPr id="51" name="Espace réservé du texte 9">
            <a:extLst>
              <a:ext uri="{FF2B5EF4-FFF2-40B4-BE49-F238E27FC236}">
                <a16:creationId xmlns:a16="http://schemas.microsoft.com/office/drawing/2014/main" id="{0699B38A-7D18-3F41-86DD-6CC0393C8278}"/>
              </a:ext>
            </a:extLst>
          </p:cNvPr>
          <p:cNvSpPr>
            <a:spLocks noGrp="1"/>
          </p:cNvSpPr>
          <p:nvPr>
            <p:ph type="body" sz="quarter" idx="20" hasCustomPrompt="1"/>
          </p:nvPr>
        </p:nvSpPr>
        <p:spPr>
          <a:xfrm>
            <a:off x="5064424" y="3824725"/>
            <a:ext cx="2101678" cy="1920119"/>
          </a:xfrm>
          <a:solidFill>
            <a:schemeClr val="tx1"/>
          </a:solidFill>
        </p:spPr>
        <p:txBody>
          <a:bodyPr lIns="144000" tIns="144000" rIns="144000" bIns="144000">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fr-FR"/>
              <a:t>Click to insert </a:t>
            </a:r>
            <a:r>
              <a:rPr lang="fr-FR" err="1"/>
              <a:t>text</a:t>
            </a:r>
            <a:endParaRPr lang="fr-FR"/>
          </a:p>
        </p:txBody>
      </p:sp>
      <p:sp>
        <p:nvSpPr>
          <p:cNvPr id="52" name="Espace réservé pour une image  3">
            <a:extLst>
              <a:ext uri="{FF2B5EF4-FFF2-40B4-BE49-F238E27FC236}">
                <a16:creationId xmlns:a16="http://schemas.microsoft.com/office/drawing/2014/main" id="{CE264AFF-A37A-CE41-B325-0439A19829B0}"/>
              </a:ext>
            </a:extLst>
          </p:cNvPr>
          <p:cNvSpPr>
            <a:spLocks noGrp="1"/>
          </p:cNvSpPr>
          <p:nvPr>
            <p:ph type="pic" sz="quarter" idx="21" hasCustomPrompt="1"/>
          </p:nvPr>
        </p:nvSpPr>
        <p:spPr>
          <a:xfrm>
            <a:off x="7385803" y="1736725"/>
            <a:ext cx="2088000" cy="2088000"/>
          </a:xfrm>
        </p:spPr>
        <p:txBody>
          <a:bodyPr tIns="288000">
            <a:normAutofit/>
          </a:bodyPr>
          <a:lstStyle>
            <a:lvl1pPr marL="0" indent="0" algn="ctr">
              <a:buNone/>
              <a:defRPr sz="1400"/>
            </a:lvl1pPr>
          </a:lstStyle>
          <a:p>
            <a:r>
              <a:rPr lang="fr-CH"/>
              <a:t>Click to insert image</a:t>
            </a:r>
          </a:p>
        </p:txBody>
      </p:sp>
      <p:sp>
        <p:nvSpPr>
          <p:cNvPr id="53" name="Espace réservé du texte 9">
            <a:extLst>
              <a:ext uri="{FF2B5EF4-FFF2-40B4-BE49-F238E27FC236}">
                <a16:creationId xmlns:a16="http://schemas.microsoft.com/office/drawing/2014/main" id="{CACA944F-CD7B-5C41-B769-7C417226303E}"/>
              </a:ext>
            </a:extLst>
          </p:cNvPr>
          <p:cNvSpPr>
            <a:spLocks noGrp="1"/>
          </p:cNvSpPr>
          <p:nvPr>
            <p:ph type="body" sz="quarter" idx="22" hasCustomPrompt="1"/>
          </p:nvPr>
        </p:nvSpPr>
        <p:spPr>
          <a:xfrm>
            <a:off x="7385802" y="3824725"/>
            <a:ext cx="2101678" cy="1920119"/>
          </a:xfrm>
          <a:solidFill>
            <a:schemeClr val="tx1"/>
          </a:solidFill>
        </p:spPr>
        <p:txBody>
          <a:bodyPr lIns="144000" tIns="144000" rIns="144000" bIns="144000">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fr-FR"/>
              <a:t>Click to insert </a:t>
            </a:r>
            <a:r>
              <a:rPr lang="fr-FR" err="1"/>
              <a:t>text</a:t>
            </a:r>
            <a:endParaRPr lang="fr-FR"/>
          </a:p>
        </p:txBody>
      </p:sp>
      <p:sp>
        <p:nvSpPr>
          <p:cNvPr id="54" name="Espace réservé pour une image  3">
            <a:extLst>
              <a:ext uri="{FF2B5EF4-FFF2-40B4-BE49-F238E27FC236}">
                <a16:creationId xmlns:a16="http://schemas.microsoft.com/office/drawing/2014/main" id="{C127E756-62B2-6E4E-B234-C7AA8B431D15}"/>
              </a:ext>
            </a:extLst>
          </p:cNvPr>
          <p:cNvSpPr>
            <a:spLocks noGrp="1"/>
          </p:cNvSpPr>
          <p:nvPr>
            <p:ph type="pic" sz="quarter" idx="23" hasCustomPrompt="1"/>
          </p:nvPr>
        </p:nvSpPr>
        <p:spPr>
          <a:xfrm>
            <a:off x="9707181" y="1736725"/>
            <a:ext cx="2088000" cy="2088000"/>
          </a:xfrm>
        </p:spPr>
        <p:txBody>
          <a:bodyPr tIns="288000">
            <a:normAutofit/>
          </a:bodyPr>
          <a:lstStyle>
            <a:lvl1pPr marL="0" indent="0" algn="ctr">
              <a:buNone/>
              <a:defRPr sz="1400"/>
            </a:lvl1pPr>
          </a:lstStyle>
          <a:p>
            <a:r>
              <a:rPr lang="fr-CH"/>
              <a:t>Click to insert image</a:t>
            </a:r>
          </a:p>
        </p:txBody>
      </p:sp>
      <p:sp>
        <p:nvSpPr>
          <p:cNvPr id="55" name="Espace réservé du texte 9">
            <a:extLst>
              <a:ext uri="{FF2B5EF4-FFF2-40B4-BE49-F238E27FC236}">
                <a16:creationId xmlns:a16="http://schemas.microsoft.com/office/drawing/2014/main" id="{5F57548C-018D-B248-AD2A-0C8CE8950224}"/>
              </a:ext>
            </a:extLst>
          </p:cNvPr>
          <p:cNvSpPr>
            <a:spLocks noGrp="1"/>
          </p:cNvSpPr>
          <p:nvPr>
            <p:ph type="body" sz="quarter" idx="24" hasCustomPrompt="1"/>
          </p:nvPr>
        </p:nvSpPr>
        <p:spPr>
          <a:xfrm>
            <a:off x="9693503" y="3824725"/>
            <a:ext cx="2101678" cy="1920119"/>
          </a:xfrm>
          <a:solidFill>
            <a:schemeClr val="tx1"/>
          </a:solidFill>
        </p:spPr>
        <p:txBody>
          <a:bodyPr lIns="144000" tIns="144000" rIns="144000" bIns="144000">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fr-FR"/>
              <a:t>Click to insert </a:t>
            </a:r>
            <a:r>
              <a:rPr lang="fr-FR" err="1"/>
              <a:t>text</a:t>
            </a:r>
            <a:endParaRPr lang="fr-FR"/>
          </a:p>
        </p:txBody>
      </p:sp>
      <p:sp>
        <p:nvSpPr>
          <p:cNvPr id="22" name="Espace réservé du numéro de diapositive 4">
            <a:extLst>
              <a:ext uri="{FF2B5EF4-FFF2-40B4-BE49-F238E27FC236}">
                <a16:creationId xmlns:a16="http://schemas.microsoft.com/office/drawing/2014/main" id="{D5A5C96F-88A1-0441-A58D-7F7E3DF8DA53}"/>
              </a:ext>
            </a:extLst>
          </p:cNvPr>
          <p:cNvSpPr>
            <a:spLocks noGrp="1"/>
          </p:cNvSpPr>
          <p:nvPr>
            <p:ph type="sldNum" sz="quarter" idx="12"/>
          </p:nvPr>
        </p:nvSpPr>
        <p:spPr>
          <a:xfrm>
            <a:off x="11595018" y="6345238"/>
            <a:ext cx="183400" cy="216000"/>
          </a:xfrm>
          <a:prstGeom prst="rect">
            <a:avLst/>
          </a:prstGeom>
        </p:spPr>
        <p:txBody>
          <a:bodyPr vert="horz" lIns="0" tIns="0" rIns="0" bIns="0" rtlCol="0" anchor="ctr"/>
          <a:lstStyle>
            <a:lvl1pPr algn="r">
              <a:defRPr lang="fr-CH" sz="800" smtClean="0">
                <a:solidFill>
                  <a:schemeClr val="accent2"/>
                </a:solidFill>
              </a:defRPr>
            </a:lvl1pPr>
          </a:lstStyle>
          <a:p>
            <a:fld id="{51EB4858-C4CA-4302-B658-C0CD55F75DC2}" type="slidenum">
              <a:rPr lang="fr-CH" smtClean="0"/>
              <a:pPr/>
              <a:t>‹#›</a:t>
            </a:fld>
            <a:endParaRPr lang="fr-CH"/>
          </a:p>
        </p:txBody>
      </p:sp>
      <p:pic>
        <p:nvPicPr>
          <p:cNvPr id="23" name="Graphique 22">
            <a:extLst>
              <a:ext uri="{FF2B5EF4-FFF2-40B4-BE49-F238E27FC236}">
                <a16:creationId xmlns:a16="http://schemas.microsoft.com/office/drawing/2014/main" id="{1F324DC7-D310-8A4B-A7A8-A34B493E37B5}"/>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441005" y="6427587"/>
            <a:ext cx="86082" cy="67144"/>
          </a:xfrm>
          <a:prstGeom prst="rect">
            <a:avLst/>
          </a:prstGeom>
        </p:spPr>
      </p:pic>
    </p:spTree>
    <p:extLst>
      <p:ext uri="{BB962C8B-B14F-4D97-AF65-F5344CB8AC3E}">
        <p14:creationId xmlns:p14="http://schemas.microsoft.com/office/powerpoint/2010/main" val="3651272171"/>
      </p:ext>
    </p:extLst>
  </p:cSld>
  <p:clrMapOvr>
    <a:masterClrMapping/>
  </p:clrMapOvr>
  <p:extLst>
    <p:ext uri="{DCECCB84-F9BA-43D5-87BE-67443E8EF086}">
      <p15:sldGuideLst xmlns:p15="http://schemas.microsoft.com/office/powerpoint/2012/main">
        <p15:guide id="1" orient="horz" pos="1094">
          <p15:clr>
            <a:srgbClr val="FBAE40"/>
          </p15:clr>
        </p15:guide>
        <p15:guide id="2" orient="horz" pos="388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1" name="Espace réservé de la date 2">
            <a:extLst>
              <a:ext uri="{FF2B5EF4-FFF2-40B4-BE49-F238E27FC236}">
                <a16:creationId xmlns:a16="http://schemas.microsoft.com/office/drawing/2014/main" id="{0B322C57-DC7B-B340-B52C-2A73070CEDCB}"/>
              </a:ext>
            </a:extLst>
          </p:cNvPr>
          <p:cNvSpPr>
            <a:spLocks noGrp="1"/>
          </p:cNvSpPr>
          <p:nvPr>
            <p:ph type="dt" sz="half" idx="10"/>
          </p:nvPr>
        </p:nvSpPr>
        <p:spPr>
          <a:xfrm>
            <a:off x="10342526" y="6352738"/>
            <a:ext cx="720000" cy="216000"/>
          </a:xfrm>
          <a:prstGeom prst="rect">
            <a:avLst/>
          </a:prstGeom>
        </p:spPr>
        <p:txBody>
          <a:bodyPr vert="horz" lIns="0" tIns="0" rIns="0" bIns="0" rtlCol="0" anchor="ctr"/>
          <a:lstStyle>
            <a:lvl1pPr>
              <a:defRPr lang="fr-CH" sz="800" smtClean="0">
                <a:solidFill>
                  <a:schemeClr val="accent2"/>
                </a:solidFill>
              </a:defRPr>
            </a:lvl1pPr>
          </a:lstStyle>
          <a:p>
            <a:fld id="{F5EEAB19-4FF9-46A4-9106-9A199CBB3551}" type="datetime1">
              <a:rPr lang="fr-CH" smtClean="0"/>
              <a:t>11.12.2024</a:t>
            </a:fld>
            <a:endParaRPr lang="fr-CH"/>
          </a:p>
        </p:txBody>
      </p:sp>
      <p:sp>
        <p:nvSpPr>
          <p:cNvPr id="13" name="Espace réservé du pied de page 3">
            <a:extLst>
              <a:ext uri="{FF2B5EF4-FFF2-40B4-BE49-F238E27FC236}">
                <a16:creationId xmlns:a16="http://schemas.microsoft.com/office/drawing/2014/main" id="{30EF02EC-8128-BC4F-8567-076A80A8982C}"/>
              </a:ext>
            </a:extLst>
          </p:cNvPr>
          <p:cNvSpPr>
            <a:spLocks noGrp="1"/>
          </p:cNvSpPr>
          <p:nvPr>
            <p:ph type="ftr" sz="quarter" idx="11"/>
          </p:nvPr>
        </p:nvSpPr>
        <p:spPr>
          <a:xfrm>
            <a:off x="2065651" y="6352738"/>
            <a:ext cx="3760718" cy="215998"/>
          </a:xfrm>
          <a:prstGeom prst="rect">
            <a:avLst/>
          </a:prstGeom>
        </p:spPr>
        <p:txBody>
          <a:bodyPr vert="horz" lIns="0" tIns="0" rIns="0" bIns="0" rtlCol="0" anchor="ctr"/>
          <a:lstStyle>
            <a:lvl1pPr algn="l">
              <a:defRPr lang="fr-CH" sz="800">
                <a:solidFill>
                  <a:schemeClr val="accent2"/>
                </a:solidFill>
              </a:defRPr>
            </a:lvl1pPr>
          </a:lstStyle>
          <a:p>
            <a:endParaRPr lang="fr-CH"/>
          </a:p>
        </p:txBody>
      </p:sp>
      <p:pic>
        <p:nvPicPr>
          <p:cNvPr id="15" name="Image 14">
            <a:extLst>
              <a:ext uri="{FF2B5EF4-FFF2-40B4-BE49-F238E27FC236}">
                <a16:creationId xmlns:a16="http://schemas.microsoft.com/office/drawing/2014/main" id="{A8AD4CAA-8B7B-4742-BA74-70C4145E4B9D}"/>
              </a:ext>
            </a:extLst>
          </p:cNvPr>
          <p:cNvPicPr>
            <a:picLocks noChangeAspect="1"/>
          </p:cNvPicPr>
          <p:nvPr/>
        </p:nvPicPr>
        <p:blipFill>
          <a:blip r:embed="rId2"/>
          <a:stretch>
            <a:fillRect/>
          </a:stretch>
        </p:blipFill>
        <p:spPr>
          <a:xfrm>
            <a:off x="11289644" y="6430639"/>
            <a:ext cx="78256" cy="60197"/>
          </a:xfrm>
          <a:prstGeom prst="rect">
            <a:avLst/>
          </a:prstGeom>
        </p:spPr>
      </p:pic>
      <p:cxnSp>
        <p:nvCxnSpPr>
          <p:cNvPr id="16" name="Connecteur droit 15">
            <a:extLst>
              <a:ext uri="{FF2B5EF4-FFF2-40B4-BE49-F238E27FC236}">
                <a16:creationId xmlns:a16="http://schemas.microsoft.com/office/drawing/2014/main" id="{A32224F9-608A-6448-89E3-BEFD8A31DBA8}"/>
              </a:ext>
            </a:extLst>
          </p:cNvPr>
          <p:cNvCxnSpPr/>
          <p:nvPr/>
        </p:nvCxnSpPr>
        <p:spPr>
          <a:xfrm>
            <a:off x="413582" y="6200775"/>
            <a:ext cx="1137043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Image 16">
            <a:extLst>
              <a:ext uri="{FF2B5EF4-FFF2-40B4-BE49-F238E27FC236}">
                <a16:creationId xmlns:a16="http://schemas.microsoft.com/office/drawing/2014/main" id="{B86AE218-79CE-1840-8113-03ADB2BA4931}"/>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345994" y="6232074"/>
            <a:ext cx="1006114" cy="457324"/>
          </a:xfrm>
          <a:prstGeom prst="rect">
            <a:avLst/>
          </a:prstGeom>
        </p:spPr>
      </p:pic>
      <p:sp>
        <p:nvSpPr>
          <p:cNvPr id="9" name="Espace réservé du numéro de diapositive 4">
            <a:extLst>
              <a:ext uri="{FF2B5EF4-FFF2-40B4-BE49-F238E27FC236}">
                <a16:creationId xmlns:a16="http://schemas.microsoft.com/office/drawing/2014/main" id="{7E028430-E03F-504E-92A9-E4258EEC7728}"/>
              </a:ext>
            </a:extLst>
          </p:cNvPr>
          <p:cNvSpPr>
            <a:spLocks noGrp="1"/>
          </p:cNvSpPr>
          <p:nvPr>
            <p:ph type="sldNum" sz="quarter" idx="12"/>
          </p:nvPr>
        </p:nvSpPr>
        <p:spPr>
          <a:xfrm>
            <a:off x="11595018" y="6345238"/>
            <a:ext cx="183400" cy="216000"/>
          </a:xfrm>
          <a:prstGeom prst="rect">
            <a:avLst/>
          </a:prstGeom>
        </p:spPr>
        <p:txBody>
          <a:bodyPr vert="horz" lIns="0" tIns="0" rIns="0" bIns="0" rtlCol="0" anchor="ctr"/>
          <a:lstStyle>
            <a:lvl1pPr algn="r">
              <a:defRPr lang="fr-CH" sz="800" smtClean="0">
                <a:solidFill>
                  <a:schemeClr val="accent2"/>
                </a:solidFill>
              </a:defRPr>
            </a:lvl1pPr>
          </a:lstStyle>
          <a:p>
            <a:fld id="{51EB4858-C4CA-4302-B658-C0CD55F75DC2}" type="slidenum">
              <a:rPr lang="fr-CH" smtClean="0"/>
              <a:pPr/>
              <a:t>‹#›</a:t>
            </a:fld>
            <a:endParaRPr lang="fr-CH"/>
          </a:p>
        </p:txBody>
      </p:sp>
      <p:pic>
        <p:nvPicPr>
          <p:cNvPr id="10" name="Graphique 9">
            <a:extLst>
              <a:ext uri="{FF2B5EF4-FFF2-40B4-BE49-F238E27FC236}">
                <a16:creationId xmlns:a16="http://schemas.microsoft.com/office/drawing/2014/main" id="{BB133EE3-5394-DF42-978C-F559A9463AC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441005" y="6427587"/>
            <a:ext cx="86082" cy="67144"/>
          </a:xfrm>
          <a:prstGeom prst="rect">
            <a:avLst/>
          </a:prstGeom>
        </p:spPr>
      </p:pic>
    </p:spTree>
    <p:extLst>
      <p:ext uri="{BB962C8B-B14F-4D97-AF65-F5344CB8AC3E}">
        <p14:creationId xmlns:p14="http://schemas.microsoft.com/office/powerpoint/2010/main" val="1831178496"/>
      </p:ext>
    </p:extLst>
  </p:cSld>
  <p:clrMapOvr>
    <a:masterClrMapping/>
  </p:clrMapOvr>
  <p:extLst>
    <p:ext uri="{DCECCB84-F9BA-43D5-87BE-67443E8EF086}">
      <p15:sldGuideLst xmlns:p15="http://schemas.microsoft.com/office/powerpoint/2012/main">
        <p15:guide id="1" orient="horz" pos="1094">
          <p15:clr>
            <a:srgbClr val="FBAE40"/>
          </p15:clr>
        </p15:guide>
        <p15:guide id="2" orient="horz" pos="388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ROCESS">
    <p:spTree>
      <p:nvGrpSpPr>
        <p:cNvPr id="1" name=""/>
        <p:cNvGrpSpPr/>
        <p:nvPr/>
      </p:nvGrpSpPr>
      <p:grpSpPr>
        <a:xfrm>
          <a:off x="0" y="0"/>
          <a:ext cx="0" cy="0"/>
          <a:chOff x="0" y="0"/>
          <a:chExt cx="0" cy="0"/>
        </a:xfrm>
      </p:grpSpPr>
      <p:sp>
        <p:nvSpPr>
          <p:cNvPr id="11" name="Espace réservé de la date 2">
            <a:extLst>
              <a:ext uri="{FF2B5EF4-FFF2-40B4-BE49-F238E27FC236}">
                <a16:creationId xmlns:a16="http://schemas.microsoft.com/office/drawing/2014/main" id="{0B322C57-DC7B-B340-B52C-2A73070CEDCB}"/>
              </a:ext>
            </a:extLst>
          </p:cNvPr>
          <p:cNvSpPr>
            <a:spLocks noGrp="1"/>
          </p:cNvSpPr>
          <p:nvPr>
            <p:ph type="dt" sz="half" idx="10"/>
          </p:nvPr>
        </p:nvSpPr>
        <p:spPr>
          <a:xfrm>
            <a:off x="10342526" y="6352738"/>
            <a:ext cx="720000" cy="216000"/>
          </a:xfrm>
          <a:prstGeom prst="rect">
            <a:avLst/>
          </a:prstGeom>
        </p:spPr>
        <p:txBody>
          <a:bodyPr vert="horz" lIns="0" tIns="0" rIns="0" bIns="0" rtlCol="0" anchor="ctr"/>
          <a:lstStyle>
            <a:lvl1pPr>
              <a:defRPr lang="fr-CH" sz="800" smtClean="0">
                <a:solidFill>
                  <a:schemeClr val="accent2"/>
                </a:solidFill>
              </a:defRPr>
            </a:lvl1pPr>
          </a:lstStyle>
          <a:p>
            <a:fld id="{43B206BB-7607-4D1B-A618-B86A69C0E18E}" type="datetime1">
              <a:rPr lang="fr-CH" smtClean="0"/>
              <a:t>11.12.2024</a:t>
            </a:fld>
            <a:endParaRPr lang="fr-CH"/>
          </a:p>
        </p:txBody>
      </p:sp>
      <p:sp>
        <p:nvSpPr>
          <p:cNvPr id="13" name="Espace réservé du pied de page 3">
            <a:extLst>
              <a:ext uri="{FF2B5EF4-FFF2-40B4-BE49-F238E27FC236}">
                <a16:creationId xmlns:a16="http://schemas.microsoft.com/office/drawing/2014/main" id="{30EF02EC-8128-BC4F-8567-076A80A8982C}"/>
              </a:ext>
            </a:extLst>
          </p:cNvPr>
          <p:cNvSpPr>
            <a:spLocks noGrp="1"/>
          </p:cNvSpPr>
          <p:nvPr>
            <p:ph type="ftr" sz="quarter" idx="11"/>
          </p:nvPr>
        </p:nvSpPr>
        <p:spPr>
          <a:xfrm>
            <a:off x="2065651" y="6352738"/>
            <a:ext cx="3760718" cy="215998"/>
          </a:xfrm>
          <a:prstGeom prst="rect">
            <a:avLst/>
          </a:prstGeom>
        </p:spPr>
        <p:txBody>
          <a:bodyPr vert="horz" lIns="0" tIns="0" rIns="0" bIns="0" rtlCol="0" anchor="ctr"/>
          <a:lstStyle>
            <a:lvl1pPr algn="l">
              <a:defRPr lang="fr-CH" sz="800">
                <a:solidFill>
                  <a:schemeClr val="accent2"/>
                </a:solidFill>
              </a:defRPr>
            </a:lvl1pPr>
          </a:lstStyle>
          <a:p>
            <a:endParaRPr lang="fr-CH"/>
          </a:p>
        </p:txBody>
      </p:sp>
      <p:pic>
        <p:nvPicPr>
          <p:cNvPr id="15" name="Image 14">
            <a:extLst>
              <a:ext uri="{FF2B5EF4-FFF2-40B4-BE49-F238E27FC236}">
                <a16:creationId xmlns:a16="http://schemas.microsoft.com/office/drawing/2014/main" id="{A8AD4CAA-8B7B-4742-BA74-70C4145E4B9D}"/>
              </a:ext>
            </a:extLst>
          </p:cNvPr>
          <p:cNvPicPr>
            <a:picLocks noChangeAspect="1"/>
          </p:cNvPicPr>
          <p:nvPr/>
        </p:nvPicPr>
        <p:blipFill>
          <a:blip r:embed="rId2"/>
          <a:stretch>
            <a:fillRect/>
          </a:stretch>
        </p:blipFill>
        <p:spPr>
          <a:xfrm>
            <a:off x="11289644" y="6430639"/>
            <a:ext cx="78256" cy="60197"/>
          </a:xfrm>
          <a:prstGeom prst="rect">
            <a:avLst/>
          </a:prstGeom>
        </p:spPr>
      </p:pic>
      <p:cxnSp>
        <p:nvCxnSpPr>
          <p:cNvPr id="16" name="Connecteur droit 15">
            <a:extLst>
              <a:ext uri="{FF2B5EF4-FFF2-40B4-BE49-F238E27FC236}">
                <a16:creationId xmlns:a16="http://schemas.microsoft.com/office/drawing/2014/main" id="{A32224F9-608A-6448-89E3-BEFD8A31DBA8}"/>
              </a:ext>
            </a:extLst>
          </p:cNvPr>
          <p:cNvCxnSpPr/>
          <p:nvPr/>
        </p:nvCxnSpPr>
        <p:spPr>
          <a:xfrm>
            <a:off x="413582" y="6200775"/>
            <a:ext cx="1137043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Image 16">
            <a:extLst>
              <a:ext uri="{FF2B5EF4-FFF2-40B4-BE49-F238E27FC236}">
                <a16:creationId xmlns:a16="http://schemas.microsoft.com/office/drawing/2014/main" id="{B86AE218-79CE-1840-8113-03ADB2BA4931}"/>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345994" y="6232074"/>
            <a:ext cx="1006114" cy="457324"/>
          </a:xfrm>
          <a:prstGeom prst="rect">
            <a:avLst/>
          </a:prstGeom>
        </p:spPr>
      </p:pic>
      <p:sp>
        <p:nvSpPr>
          <p:cNvPr id="9" name="Espace réservé du numéro de diapositive 4">
            <a:extLst>
              <a:ext uri="{FF2B5EF4-FFF2-40B4-BE49-F238E27FC236}">
                <a16:creationId xmlns:a16="http://schemas.microsoft.com/office/drawing/2014/main" id="{7E028430-E03F-504E-92A9-E4258EEC7728}"/>
              </a:ext>
            </a:extLst>
          </p:cNvPr>
          <p:cNvSpPr>
            <a:spLocks noGrp="1"/>
          </p:cNvSpPr>
          <p:nvPr>
            <p:ph type="sldNum" sz="quarter" idx="12"/>
          </p:nvPr>
        </p:nvSpPr>
        <p:spPr>
          <a:xfrm>
            <a:off x="11595018" y="6345238"/>
            <a:ext cx="183400" cy="216000"/>
          </a:xfrm>
          <a:prstGeom prst="rect">
            <a:avLst/>
          </a:prstGeom>
        </p:spPr>
        <p:txBody>
          <a:bodyPr vert="horz" lIns="0" tIns="0" rIns="0" bIns="0" rtlCol="0" anchor="ctr"/>
          <a:lstStyle>
            <a:lvl1pPr algn="r">
              <a:defRPr lang="fr-CH" sz="800" smtClean="0">
                <a:solidFill>
                  <a:schemeClr val="accent2"/>
                </a:solidFill>
              </a:defRPr>
            </a:lvl1pPr>
          </a:lstStyle>
          <a:p>
            <a:fld id="{51EB4858-C4CA-4302-B658-C0CD55F75DC2}" type="slidenum">
              <a:rPr lang="fr-CH" smtClean="0"/>
              <a:pPr/>
              <a:t>‹#›</a:t>
            </a:fld>
            <a:endParaRPr lang="fr-CH"/>
          </a:p>
        </p:txBody>
      </p:sp>
      <p:pic>
        <p:nvPicPr>
          <p:cNvPr id="10" name="Graphique 9">
            <a:extLst>
              <a:ext uri="{FF2B5EF4-FFF2-40B4-BE49-F238E27FC236}">
                <a16:creationId xmlns:a16="http://schemas.microsoft.com/office/drawing/2014/main" id="{BB133EE3-5394-DF42-978C-F559A9463AC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441005" y="6427587"/>
            <a:ext cx="86082" cy="67144"/>
          </a:xfrm>
          <a:prstGeom prst="rect">
            <a:avLst/>
          </a:prstGeom>
        </p:spPr>
      </p:pic>
      <p:sp>
        <p:nvSpPr>
          <p:cNvPr id="7" name="Espace réservé du texte 6">
            <a:extLst>
              <a:ext uri="{FF2B5EF4-FFF2-40B4-BE49-F238E27FC236}">
                <a16:creationId xmlns:a16="http://schemas.microsoft.com/office/drawing/2014/main" id="{64B5DE99-D2B3-A844-8B0A-9D0A0EAD9B9C}"/>
              </a:ext>
            </a:extLst>
          </p:cNvPr>
          <p:cNvSpPr>
            <a:spLocks noGrp="1"/>
          </p:cNvSpPr>
          <p:nvPr>
            <p:ph type="body" sz="quarter" idx="13" hasCustomPrompt="1"/>
          </p:nvPr>
        </p:nvSpPr>
        <p:spPr>
          <a:xfrm>
            <a:off x="407988" y="289262"/>
            <a:ext cx="808037" cy="841375"/>
          </a:xfrm>
        </p:spPr>
        <p:txBody>
          <a:bodyPr anchor="b" anchorCtr="0">
            <a:noAutofit/>
          </a:bodyPr>
          <a:lstStyle>
            <a:lvl1pPr>
              <a:defRPr sz="8000">
                <a:solidFill>
                  <a:schemeClr val="accent2"/>
                </a:solidFill>
                <a:latin typeface="Garamond" panose="02020404030301010803" pitchFamily="18" charset="0"/>
              </a:defRPr>
            </a:lvl1pPr>
          </a:lstStyle>
          <a:p>
            <a:pPr lvl="0"/>
            <a:r>
              <a:rPr lang="fr-FR"/>
              <a:t>1.</a:t>
            </a:r>
          </a:p>
        </p:txBody>
      </p:sp>
      <p:sp>
        <p:nvSpPr>
          <p:cNvPr id="59" name="Espace réservé du texte 2">
            <a:extLst>
              <a:ext uri="{FF2B5EF4-FFF2-40B4-BE49-F238E27FC236}">
                <a16:creationId xmlns:a16="http://schemas.microsoft.com/office/drawing/2014/main" id="{2316DCEA-553C-CA4B-AA1A-E8DCA4DCF6FE}"/>
              </a:ext>
            </a:extLst>
          </p:cNvPr>
          <p:cNvSpPr>
            <a:spLocks noGrp="1"/>
          </p:cNvSpPr>
          <p:nvPr>
            <p:ph type="body" sz="quarter" idx="34" hasCustomPrompt="1"/>
          </p:nvPr>
        </p:nvSpPr>
        <p:spPr>
          <a:xfrm>
            <a:off x="407988" y="5522800"/>
            <a:ext cx="1619250" cy="200055"/>
          </a:xfrm>
        </p:spPr>
        <p:txBody>
          <a:bodyPr wrap="square">
            <a:noAutofit/>
          </a:bodyPr>
          <a:lstStyle>
            <a:lvl1pPr>
              <a:lnSpc>
                <a:spcPct val="100000"/>
              </a:lnSpc>
              <a:defRPr sz="1300" b="0" i="0" spc="200" baseline="0">
                <a:solidFill>
                  <a:schemeClr val="accent2"/>
                </a:solidFill>
                <a:latin typeface="Garamond" panose="02020404030301010803" pitchFamily="18" charset="0"/>
              </a:defRPr>
            </a:lvl1pPr>
          </a:lstStyle>
          <a:p>
            <a:pPr lvl="0"/>
            <a:r>
              <a:rPr lang="fr-FR"/>
              <a:t>DELIVERABLES</a:t>
            </a:r>
          </a:p>
        </p:txBody>
      </p:sp>
      <p:sp>
        <p:nvSpPr>
          <p:cNvPr id="65" name="Espace réservé du texte 60">
            <a:extLst>
              <a:ext uri="{FF2B5EF4-FFF2-40B4-BE49-F238E27FC236}">
                <a16:creationId xmlns:a16="http://schemas.microsoft.com/office/drawing/2014/main" id="{7C442864-344C-D545-89AE-A8FDE70CF105}"/>
              </a:ext>
            </a:extLst>
          </p:cNvPr>
          <p:cNvSpPr>
            <a:spLocks noGrp="1"/>
          </p:cNvSpPr>
          <p:nvPr>
            <p:ph type="body" sz="quarter" idx="35"/>
          </p:nvPr>
        </p:nvSpPr>
        <p:spPr>
          <a:xfrm>
            <a:off x="2147889" y="2246073"/>
            <a:ext cx="3947565" cy="2587625"/>
          </a:xfrm>
        </p:spPr>
        <p:txBody>
          <a:bodyPr>
            <a:noAutofit/>
          </a:bodyPr>
          <a:lstStyle>
            <a:lvl1pPr>
              <a:spcBef>
                <a:spcPts val="900"/>
              </a:spcBef>
              <a:spcAft>
                <a:spcPts val="300"/>
              </a:spcAft>
              <a:defRPr sz="900"/>
            </a:lvl1pPr>
            <a:lvl2pPr>
              <a:defRPr sz="1000"/>
            </a:lvl2pPr>
            <a:lvl3pPr>
              <a:defRPr sz="1000"/>
            </a:lvl3pPr>
            <a:lvl4pPr>
              <a:defRPr sz="1000"/>
            </a:lvl4pPr>
            <a:lvl5pPr>
              <a:defRPr sz="1000"/>
            </a:lvl5pPr>
          </a:lstStyle>
          <a:p>
            <a:pPr lvl="0"/>
            <a:r>
              <a:rPr lang="en-US"/>
              <a:t>Click to edit Master text styles</a:t>
            </a:r>
          </a:p>
        </p:txBody>
      </p:sp>
      <p:sp>
        <p:nvSpPr>
          <p:cNvPr id="68" name="Espace réservé du texte 66">
            <a:extLst>
              <a:ext uri="{FF2B5EF4-FFF2-40B4-BE49-F238E27FC236}">
                <a16:creationId xmlns:a16="http://schemas.microsoft.com/office/drawing/2014/main" id="{7AC75E81-73CE-C042-9798-B3E879BE640A}"/>
              </a:ext>
            </a:extLst>
          </p:cNvPr>
          <p:cNvSpPr>
            <a:spLocks noGrp="1"/>
          </p:cNvSpPr>
          <p:nvPr>
            <p:ph type="body" sz="quarter" idx="36"/>
          </p:nvPr>
        </p:nvSpPr>
        <p:spPr>
          <a:xfrm>
            <a:off x="2147888" y="5522344"/>
            <a:ext cx="3965575" cy="533400"/>
          </a:xfrm>
          <a:noFill/>
        </p:spPr>
        <p:txBody>
          <a:bodyPr lIns="0" tIns="0" rIns="0" bIns="0">
            <a:noAutofit/>
          </a:bodyPr>
          <a:lstStyle>
            <a:lvl1pPr marL="0" indent="0" algn="l" fontAlgn="t">
              <a:lnSpc>
                <a:spcPts val="560"/>
              </a:lnSpc>
              <a:spcBef>
                <a:spcPts val="0"/>
              </a:spcBef>
              <a:spcAft>
                <a:spcPts val="0"/>
              </a:spcAft>
              <a:buFont typeface="Arial" panose="020B0604020202020204" pitchFamily="34" charset="0"/>
              <a:buNone/>
              <a:defRPr sz="800">
                <a:solidFill>
                  <a:schemeClr val="tx1"/>
                </a:solidFill>
              </a:defRPr>
            </a:lvl1pPr>
            <a:lvl2pPr marL="857250" indent="0" algn="l" fontAlgn="t">
              <a:lnSpc>
                <a:spcPts val="660"/>
              </a:lnSpc>
              <a:spcAft>
                <a:spcPts val="0"/>
              </a:spcAft>
              <a:buFont typeface="Arial" panose="020B0604020202020204" pitchFamily="34" charset="0"/>
              <a:buNone/>
              <a:defRPr sz="800">
                <a:solidFill>
                  <a:schemeClr val="bg1"/>
                </a:solidFill>
              </a:defRPr>
            </a:lvl2pPr>
            <a:lvl3pPr marL="1314450" indent="0" algn="l" fontAlgn="t">
              <a:lnSpc>
                <a:spcPts val="660"/>
              </a:lnSpc>
              <a:spcAft>
                <a:spcPts val="0"/>
              </a:spcAft>
              <a:buFont typeface="Arial" panose="020B0604020202020204" pitchFamily="34" charset="0"/>
              <a:buNone/>
              <a:defRPr sz="800">
                <a:solidFill>
                  <a:schemeClr val="bg1"/>
                </a:solidFill>
              </a:defRPr>
            </a:lvl3pPr>
            <a:lvl4pPr marL="1771650" indent="0" algn="l" fontAlgn="t">
              <a:lnSpc>
                <a:spcPts val="660"/>
              </a:lnSpc>
              <a:spcAft>
                <a:spcPts val="0"/>
              </a:spcAft>
              <a:buFont typeface="Arial" panose="020B0604020202020204" pitchFamily="34" charset="0"/>
              <a:buNone/>
              <a:defRPr sz="800">
                <a:solidFill>
                  <a:schemeClr val="bg1"/>
                </a:solidFill>
              </a:defRPr>
            </a:lvl4pPr>
            <a:lvl5pPr marL="2228850" indent="0" algn="l" fontAlgn="t">
              <a:lnSpc>
                <a:spcPts val="660"/>
              </a:lnSpc>
              <a:spcAft>
                <a:spcPts val="0"/>
              </a:spcAft>
              <a:buFont typeface="Arial" panose="020B0604020202020204" pitchFamily="34" charset="0"/>
              <a:buNone/>
              <a:defRPr sz="800">
                <a:solidFill>
                  <a:schemeClr val="bg1"/>
                </a:solidFill>
              </a:defRPr>
            </a:lvl5pPr>
          </a:lstStyle>
          <a:p>
            <a:pPr lvl="0"/>
            <a:r>
              <a:rPr lang="en-US"/>
              <a:t>Click to edit Master text styles</a:t>
            </a:r>
          </a:p>
        </p:txBody>
      </p:sp>
      <p:sp>
        <p:nvSpPr>
          <p:cNvPr id="69" name="Titre 68">
            <a:extLst>
              <a:ext uri="{FF2B5EF4-FFF2-40B4-BE49-F238E27FC236}">
                <a16:creationId xmlns:a16="http://schemas.microsoft.com/office/drawing/2014/main" id="{60556F10-26B0-4D4C-B187-A7E1335F9BB9}"/>
              </a:ext>
            </a:extLst>
          </p:cNvPr>
          <p:cNvSpPr>
            <a:spLocks noGrp="1"/>
          </p:cNvSpPr>
          <p:nvPr>
            <p:ph type="title" hasCustomPrompt="1"/>
          </p:nvPr>
        </p:nvSpPr>
        <p:spPr>
          <a:xfrm>
            <a:off x="1216025" y="394310"/>
            <a:ext cx="10677681" cy="615040"/>
          </a:xfrm>
        </p:spPr>
        <p:txBody>
          <a:bodyPr/>
          <a:lstStyle/>
          <a:p>
            <a:r>
              <a:rPr lang="fr-FR"/>
              <a:t>Click </a:t>
            </a:r>
            <a:r>
              <a:rPr lang="fr-FR" err="1"/>
              <a:t>here</a:t>
            </a:r>
            <a:r>
              <a:rPr lang="fr-FR"/>
              <a:t> to enter </a:t>
            </a:r>
            <a:r>
              <a:rPr lang="fr-FR" err="1"/>
              <a:t>your</a:t>
            </a:r>
            <a:r>
              <a:rPr lang="fr-FR"/>
              <a:t> </a:t>
            </a:r>
            <a:r>
              <a:rPr lang="fr-FR" err="1"/>
              <a:t>title</a:t>
            </a:r>
            <a:endParaRPr lang="fr-FR"/>
          </a:p>
        </p:txBody>
      </p:sp>
      <p:sp>
        <p:nvSpPr>
          <p:cNvPr id="74" name="Espace réservé du texte 72">
            <a:extLst>
              <a:ext uri="{FF2B5EF4-FFF2-40B4-BE49-F238E27FC236}">
                <a16:creationId xmlns:a16="http://schemas.microsoft.com/office/drawing/2014/main" id="{8A9E248C-F05B-6544-8B32-38A8B57C4EE2}"/>
              </a:ext>
            </a:extLst>
          </p:cNvPr>
          <p:cNvSpPr>
            <a:spLocks noGrp="1"/>
          </p:cNvSpPr>
          <p:nvPr>
            <p:ph type="body" sz="quarter" idx="40" hasCustomPrompt="1"/>
          </p:nvPr>
        </p:nvSpPr>
        <p:spPr>
          <a:xfrm>
            <a:off x="6893508" y="2247446"/>
            <a:ext cx="1178808" cy="1971712"/>
          </a:xfrm>
          <a:noFill/>
          <a:ln w="6350">
            <a:solidFill>
              <a:schemeClr val="accent4"/>
            </a:solidFill>
          </a:ln>
        </p:spPr>
        <p:txBody>
          <a:bodyPr lIns="72000" tIns="72000" rIns="72000" bIns="72000">
            <a:noAutofit/>
          </a:bodyPr>
          <a:lstStyle>
            <a:lvl1pPr algn="l">
              <a:lnSpc>
                <a:spcPts val="1260"/>
              </a:lnSpc>
              <a:spcBef>
                <a:spcPts val="200"/>
              </a:spcBef>
              <a:defRPr sz="800">
                <a:solidFill>
                  <a:schemeClr val="accent2"/>
                </a:solidFill>
              </a:defRPr>
            </a:lvl1pPr>
          </a:lstStyle>
          <a:p>
            <a:pPr lvl="0"/>
            <a:r>
              <a:rPr lang="fr-FR" err="1"/>
              <a:t>Work</a:t>
            </a:r>
            <a:r>
              <a:rPr lang="fr-FR"/>
              <a:t> to </a:t>
            </a:r>
            <a:r>
              <a:rPr lang="fr-FR" err="1"/>
              <a:t>be</a:t>
            </a:r>
            <a:r>
              <a:rPr lang="fr-FR"/>
              <a:t> </a:t>
            </a:r>
            <a:r>
              <a:rPr lang="fr-FR" err="1"/>
              <a:t>done</a:t>
            </a:r>
            <a:r>
              <a:rPr lang="fr-FR"/>
              <a:t> in Lausanne</a:t>
            </a:r>
          </a:p>
          <a:p>
            <a:pPr lvl="0"/>
            <a:r>
              <a:rPr lang="fr-FR"/>
              <a:t>This </a:t>
            </a:r>
            <a:r>
              <a:rPr lang="fr-FR" err="1"/>
              <a:t>pase</a:t>
            </a:r>
            <a:r>
              <a:rPr lang="fr-FR"/>
              <a:t> </a:t>
            </a:r>
            <a:r>
              <a:rPr lang="fr-FR" err="1"/>
              <a:t>will</a:t>
            </a:r>
            <a:r>
              <a:rPr lang="fr-FR"/>
              <a:t> </a:t>
            </a:r>
            <a:r>
              <a:rPr lang="fr-FR" err="1"/>
              <a:t>require</a:t>
            </a:r>
            <a:r>
              <a:rPr lang="fr-FR"/>
              <a:t> a total effort of 30 consulting </a:t>
            </a:r>
            <a:r>
              <a:rPr lang="fr-FR" err="1"/>
              <a:t>days</a:t>
            </a:r>
            <a:r>
              <a:rPr lang="fr-FR"/>
              <a:t>, </a:t>
            </a:r>
            <a:r>
              <a:rPr lang="fr-FR" err="1"/>
              <a:t>including</a:t>
            </a:r>
            <a:r>
              <a:rPr lang="fr-FR"/>
              <a:t> the workshop</a:t>
            </a:r>
          </a:p>
          <a:p>
            <a:pPr lvl="0"/>
            <a:r>
              <a:rPr lang="fr-FR"/>
              <a:t>2 consultants </a:t>
            </a:r>
            <a:r>
              <a:rPr lang="fr-FR" err="1"/>
              <a:t>will</a:t>
            </a:r>
            <a:r>
              <a:rPr lang="fr-FR"/>
              <a:t> </a:t>
            </a:r>
            <a:r>
              <a:rPr lang="fr-FR" err="1"/>
              <a:t>travel</a:t>
            </a:r>
            <a:r>
              <a:rPr lang="fr-FR"/>
              <a:t> to </a:t>
            </a:r>
            <a:r>
              <a:rPr lang="fr-FR" err="1"/>
              <a:t>Dubai</a:t>
            </a:r>
            <a:r>
              <a:rPr lang="fr-FR"/>
              <a:t> for the workshop</a:t>
            </a:r>
          </a:p>
        </p:txBody>
      </p:sp>
      <p:sp>
        <p:nvSpPr>
          <p:cNvPr id="76" name="Espace réservé du texte 72">
            <a:extLst>
              <a:ext uri="{FF2B5EF4-FFF2-40B4-BE49-F238E27FC236}">
                <a16:creationId xmlns:a16="http://schemas.microsoft.com/office/drawing/2014/main" id="{C92D2309-1BD5-B24D-9699-94929183DE8C}"/>
              </a:ext>
            </a:extLst>
          </p:cNvPr>
          <p:cNvSpPr>
            <a:spLocks noGrp="1"/>
          </p:cNvSpPr>
          <p:nvPr>
            <p:ph type="body" sz="quarter" idx="41" hasCustomPrompt="1"/>
          </p:nvPr>
        </p:nvSpPr>
        <p:spPr>
          <a:xfrm>
            <a:off x="418498" y="2247446"/>
            <a:ext cx="1178808" cy="1971712"/>
          </a:xfrm>
          <a:noFill/>
          <a:ln w="6350">
            <a:solidFill>
              <a:schemeClr val="accent2"/>
            </a:solidFill>
          </a:ln>
        </p:spPr>
        <p:txBody>
          <a:bodyPr lIns="72000" tIns="72000" rIns="72000" bIns="72000">
            <a:noAutofit/>
          </a:bodyPr>
          <a:lstStyle>
            <a:lvl1pPr algn="l">
              <a:lnSpc>
                <a:spcPts val="1260"/>
              </a:lnSpc>
              <a:spcBef>
                <a:spcPts val="200"/>
              </a:spcBef>
              <a:defRPr sz="800">
                <a:solidFill>
                  <a:schemeClr val="accent2"/>
                </a:solidFill>
              </a:defRPr>
            </a:lvl1pPr>
          </a:lstStyle>
          <a:p>
            <a:pPr lvl="0"/>
            <a:r>
              <a:rPr lang="fr-FR"/>
              <a:t>4 consultants to </a:t>
            </a:r>
            <a:r>
              <a:rPr lang="fr-FR" err="1"/>
              <a:t>deliver</a:t>
            </a:r>
            <a:r>
              <a:rPr lang="fr-FR"/>
              <a:t> </a:t>
            </a:r>
            <a:r>
              <a:rPr lang="fr-FR" err="1"/>
              <a:t>this</a:t>
            </a:r>
            <a:r>
              <a:rPr lang="fr-FR"/>
              <a:t> part </a:t>
            </a:r>
            <a:r>
              <a:rPr lang="fr-FR" err="1"/>
              <a:t>during</a:t>
            </a:r>
            <a:r>
              <a:rPr lang="fr-FR"/>
              <a:t> a </a:t>
            </a:r>
            <a:r>
              <a:rPr lang="fr-FR" err="1"/>
              <a:t>period</a:t>
            </a:r>
            <a:r>
              <a:rPr lang="fr-FR"/>
              <a:t> of 10 </a:t>
            </a:r>
            <a:r>
              <a:rPr lang="fr-FR" err="1"/>
              <a:t>days</a:t>
            </a:r>
            <a:r>
              <a:rPr lang="fr-FR"/>
              <a:t> in </a:t>
            </a:r>
            <a:r>
              <a:rPr lang="fr-FR" err="1"/>
              <a:t>Dubai</a:t>
            </a:r>
            <a:r>
              <a:rPr lang="fr-FR"/>
              <a:t>.</a:t>
            </a:r>
          </a:p>
          <a:p>
            <a:pPr lvl="0"/>
            <a:r>
              <a:rPr lang="fr-FR" err="1"/>
              <a:t>Each</a:t>
            </a:r>
            <a:r>
              <a:rPr lang="fr-FR"/>
              <a:t> </a:t>
            </a:r>
            <a:r>
              <a:rPr lang="fr-FR" err="1"/>
              <a:t>department</a:t>
            </a:r>
            <a:r>
              <a:rPr lang="fr-FR"/>
              <a:t> </a:t>
            </a:r>
            <a:r>
              <a:rPr lang="fr-FR" err="1"/>
              <a:t>will</a:t>
            </a:r>
            <a:r>
              <a:rPr lang="fr-FR"/>
              <a:t> </a:t>
            </a:r>
            <a:r>
              <a:rPr lang="fr-FR" err="1"/>
              <a:t>be</a:t>
            </a:r>
            <a:r>
              <a:rPr lang="fr-FR"/>
              <a:t> </a:t>
            </a:r>
            <a:r>
              <a:rPr lang="fr-FR" err="1"/>
              <a:t>scrutinized</a:t>
            </a:r>
            <a:r>
              <a:rPr lang="fr-FR"/>
              <a:t> by one team of 2 consultants for an </a:t>
            </a:r>
            <a:r>
              <a:rPr lang="fr-FR" err="1"/>
              <a:t>approximate</a:t>
            </a:r>
            <a:r>
              <a:rPr lang="fr-FR"/>
              <a:t> </a:t>
            </a:r>
            <a:r>
              <a:rPr lang="fr-FR" err="1"/>
              <a:t>period</a:t>
            </a:r>
            <a:r>
              <a:rPr lang="fr-FR"/>
              <a:t> of 5 </a:t>
            </a:r>
            <a:r>
              <a:rPr lang="fr-FR" err="1"/>
              <a:t>days</a:t>
            </a:r>
            <a:r>
              <a:rPr lang="fr-FR"/>
              <a:t>.</a:t>
            </a:r>
          </a:p>
        </p:txBody>
      </p:sp>
      <p:sp>
        <p:nvSpPr>
          <p:cNvPr id="5" name="Espace réservé du texte 4">
            <a:extLst>
              <a:ext uri="{FF2B5EF4-FFF2-40B4-BE49-F238E27FC236}">
                <a16:creationId xmlns:a16="http://schemas.microsoft.com/office/drawing/2014/main" id="{815BB22E-83A0-7440-9A54-488540B29643}"/>
              </a:ext>
            </a:extLst>
          </p:cNvPr>
          <p:cNvSpPr>
            <a:spLocks noGrp="1"/>
          </p:cNvSpPr>
          <p:nvPr>
            <p:ph type="body" sz="quarter" idx="42"/>
          </p:nvPr>
        </p:nvSpPr>
        <p:spPr>
          <a:xfrm>
            <a:off x="8495817" y="2246314"/>
            <a:ext cx="2132495" cy="615040"/>
          </a:xfrm>
        </p:spPr>
        <p:txBody>
          <a:bodyPr>
            <a:normAutofit/>
          </a:bodyPr>
          <a:lstStyle>
            <a:lvl1pPr marL="0" indent="0">
              <a:spcBef>
                <a:spcPts val="0"/>
              </a:spcBef>
              <a:buFont typeface="Arial" panose="020B0604020202020204" pitchFamily="34" charset="0"/>
              <a:buNone/>
              <a:defRPr sz="900" b="1"/>
            </a:lvl1pPr>
          </a:lstStyle>
          <a:p>
            <a:pPr lvl="0"/>
            <a:r>
              <a:rPr lang="en-US"/>
              <a:t>Click to edit Master text styles</a:t>
            </a:r>
          </a:p>
        </p:txBody>
      </p:sp>
      <p:sp>
        <p:nvSpPr>
          <p:cNvPr id="19" name="Espace réservé du texte 66">
            <a:extLst>
              <a:ext uri="{FF2B5EF4-FFF2-40B4-BE49-F238E27FC236}">
                <a16:creationId xmlns:a16="http://schemas.microsoft.com/office/drawing/2014/main" id="{F66ACF78-0C6F-E744-9FB1-BBAFC6C2C4CA}"/>
              </a:ext>
            </a:extLst>
          </p:cNvPr>
          <p:cNvSpPr>
            <a:spLocks noGrp="1"/>
          </p:cNvSpPr>
          <p:nvPr>
            <p:ph type="body" sz="quarter" idx="43"/>
          </p:nvPr>
        </p:nvSpPr>
        <p:spPr>
          <a:xfrm>
            <a:off x="6893508" y="5522344"/>
            <a:ext cx="3965575" cy="533400"/>
          </a:xfrm>
          <a:noFill/>
        </p:spPr>
        <p:txBody>
          <a:bodyPr lIns="0" tIns="0" rIns="0" bIns="0">
            <a:noAutofit/>
          </a:bodyPr>
          <a:lstStyle>
            <a:lvl1pPr marL="0" indent="0" algn="l" fontAlgn="t">
              <a:lnSpc>
                <a:spcPts val="560"/>
              </a:lnSpc>
              <a:spcBef>
                <a:spcPts val="0"/>
              </a:spcBef>
              <a:spcAft>
                <a:spcPts val="0"/>
              </a:spcAft>
              <a:buFont typeface="Arial" panose="020B0604020202020204" pitchFamily="34" charset="0"/>
              <a:buNone/>
              <a:defRPr sz="800">
                <a:solidFill>
                  <a:schemeClr val="tx1"/>
                </a:solidFill>
              </a:defRPr>
            </a:lvl1pPr>
            <a:lvl2pPr marL="857250" indent="0" algn="l" fontAlgn="t">
              <a:lnSpc>
                <a:spcPts val="660"/>
              </a:lnSpc>
              <a:spcAft>
                <a:spcPts val="0"/>
              </a:spcAft>
              <a:buFont typeface="Arial" panose="020B0604020202020204" pitchFamily="34" charset="0"/>
              <a:buNone/>
              <a:defRPr sz="800">
                <a:solidFill>
                  <a:schemeClr val="bg1"/>
                </a:solidFill>
              </a:defRPr>
            </a:lvl2pPr>
            <a:lvl3pPr marL="1314450" indent="0" algn="l" fontAlgn="t">
              <a:lnSpc>
                <a:spcPts val="660"/>
              </a:lnSpc>
              <a:spcAft>
                <a:spcPts val="0"/>
              </a:spcAft>
              <a:buFont typeface="Arial" panose="020B0604020202020204" pitchFamily="34" charset="0"/>
              <a:buNone/>
              <a:defRPr sz="800">
                <a:solidFill>
                  <a:schemeClr val="bg1"/>
                </a:solidFill>
              </a:defRPr>
            </a:lvl3pPr>
            <a:lvl4pPr marL="1771650" indent="0" algn="l" fontAlgn="t">
              <a:lnSpc>
                <a:spcPts val="660"/>
              </a:lnSpc>
              <a:spcAft>
                <a:spcPts val="0"/>
              </a:spcAft>
              <a:buFont typeface="Arial" panose="020B0604020202020204" pitchFamily="34" charset="0"/>
              <a:buNone/>
              <a:defRPr sz="800">
                <a:solidFill>
                  <a:schemeClr val="bg1"/>
                </a:solidFill>
              </a:defRPr>
            </a:lvl4pPr>
            <a:lvl5pPr marL="2228850" indent="0" algn="l" fontAlgn="t">
              <a:lnSpc>
                <a:spcPts val="660"/>
              </a:lnSpc>
              <a:spcAft>
                <a:spcPts val="0"/>
              </a:spcAft>
              <a:buFont typeface="Arial" panose="020B0604020202020204" pitchFamily="34" charset="0"/>
              <a:buNone/>
              <a:defRPr sz="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819969894"/>
      </p:ext>
    </p:extLst>
  </p:cSld>
  <p:clrMapOvr>
    <a:masterClrMapping/>
  </p:clrMapOvr>
  <p:extLst>
    <p:ext uri="{DCECCB84-F9BA-43D5-87BE-67443E8EF086}">
      <p15:sldGuideLst xmlns:p15="http://schemas.microsoft.com/office/powerpoint/2012/main">
        <p15:guide id="1" orient="horz" pos="1094">
          <p15:clr>
            <a:srgbClr val="FBAE40"/>
          </p15:clr>
        </p15:guide>
        <p15:guide id="2" orient="horz" pos="388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BLUE">
    <p:bg>
      <p:bgPr>
        <a:solidFill>
          <a:schemeClr val="tx1"/>
        </a:solidFill>
        <a:effectLst/>
      </p:bgPr>
    </p:bg>
    <p:spTree>
      <p:nvGrpSpPr>
        <p:cNvPr id="1" name=""/>
        <p:cNvGrpSpPr/>
        <p:nvPr/>
      </p:nvGrpSpPr>
      <p:grpSpPr>
        <a:xfrm>
          <a:off x="0" y="0"/>
          <a:ext cx="0" cy="0"/>
          <a:chOff x="0" y="0"/>
          <a:chExt cx="0" cy="0"/>
        </a:xfrm>
      </p:grpSpPr>
      <p:sp>
        <p:nvSpPr>
          <p:cNvPr id="9" name="Espace réservé de la date 2">
            <a:extLst>
              <a:ext uri="{FF2B5EF4-FFF2-40B4-BE49-F238E27FC236}">
                <a16:creationId xmlns:a16="http://schemas.microsoft.com/office/drawing/2014/main" id="{488D9123-E5BF-844D-A95D-05AB00AE5CD4}"/>
              </a:ext>
            </a:extLst>
          </p:cNvPr>
          <p:cNvSpPr>
            <a:spLocks noGrp="1"/>
          </p:cNvSpPr>
          <p:nvPr>
            <p:ph type="dt" sz="half" idx="10"/>
          </p:nvPr>
        </p:nvSpPr>
        <p:spPr>
          <a:xfrm>
            <a:off x="10342526" y="6352738"/>
            <a:ext cx="720000" cy="216000"/>
          </a:xfrm>
          <a:prstGeom prst="rect">
            <a:avLst/>
          </a:prstGeom>
        </p:spPr>
        <p:txBody>
          <a:bodyPr vert="horz" lIns="0" tIns="0" rIns="0" bIns="0" rtlCol="0" anchor="ctr"/>
          <a:lstStyle>
            <a:lvl1pPr>
              <a:defRPr lang="fr-CH" sz="800" smtClean="0">
                <a:solidFill>
                  <a:schemeClr val="bg1"/>
                </a:solidFill>
              </a:defRPr>
            </a:lvl1pPr>
          </a:lstStyle>
          <a:p>
            <a:fld id="{2A500455-DF3B-499A-9831-0AF23C5415ED}" type="datetime1">
              <a:rPr lang="fr-CH" smtClean="0"/>
              <a:t>11.12.2024</a:t>
            </a:fld>
            <a:endParaRPr lang="fr-CH"/>
          </a:p>
        </p:txBody>
      </p:sp>
      <p:sp>
        <p:nvSpPr>
          <p:cNvPr id="10" name="Espace réservé du pied de page 3">
            <a:extLst>
              <a:ext uri="{FF2B5EF4-FFF2-40B4-BE49-F238E27FC236}">
                <a16:creationId xmlns:a16="http://schemas.microsoft.com/office/drawing/2014/main" id="{13FB9815-55E3-2C4D-AFB7-DD43A984354D}"/>
              </a:ext>
            </a:extLst>
          </p:cNvPr>
          <p:cNvSpPr>
            <a:spLocks noGrp="1"/>
          </p:cNvSpPr>
          <p:nvPr>
            <p:ph type="ftr" sz="quarter" idx="11"/>
          </p:nvPr>
        </p:nvSpPr>
        <p:spPr>
          <a:xfrm>
            <a:off x="2065651" y="6352738"/>
            <a:ext cx="3760718" cy="215998"/>
          </a:xfrm>
          <a:prstGeom prst="rect">
            <a:avLst/>
          </a:prstGeom>
        </p:spPr>
        <p:txBody>
          <a:bodyPr vert="horz" lIns="0" tIns="0" rIns="0" bIns="0" rtlCol="0" anchor="ctr"/>
          <a:lstStyle>
            <a:lvl1pPr algn="l">
              <a:defRPr lang="fr-CH" sz="800">
                <a:solidFill>
                  <a:schemeClr val="bg1"/>
                </a:solidFill>
              </a:defRPr>
            </a:lvl1pPr>
          </a:lstStyle>
          <a:p>
            <a:endParaRPr lang="fr-CH"/>
          </a:p>
        </p:txBody>
      </p:sp>
      <p:cxnSp>
        <p:nvCxnSpPr>
          <p:cNvPr id="12" name="Connecteur droit 11">
            <a:extLst>
              <a:ext uri="{FF2B5EF4-FFF2-40B4-BE49-F238E27FC236}">
                <a16:creationId xmlns:a16="http://schemas.microsoft.com/office/drawing/2014/main" id="{EBF39949-1B6C-AB45-8A58-86E2D2F2FA52}"/>
              </a:ext>
            </a:extLst>
          </p:cNvPr>
          <p:cNvCxnSpPr/>
          <p:nvPr/>
        </p:nvCxnSpPr>
        <p:spPr>
          <a:xfrm>
            <a:off x="413582" y="6200775"/>
            <a:ext cx="1137043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Image 12" descr="Une image contenant texte&#10;&#10;Description générée automatiquement">
            <a:extLst>
              <a:ext uri="{FF2B5EF4-FFF2-40B4-BE49-F238E27FC236}">
                <a16:creationId xmlns:a16="http://schemas.microsoft.com/office/drawing/2014/main" id="{44EE1BF3-50EE-5C49-862F-ABA92915B30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5994" y="6232074"/>
            <a:ext cx="1006114" cy="457325"/>
          </a:xfrm>
          <a:prstGeom prst="rect">
            <a:avLst/>
          </a:prstGeom>
        </p:spPr>
      </p:pic>
      <p:sp>
        <p:nvSpPr>
          <p:cNvPr id="20" name="Titre 1">
            <a:extLst>
              <a:ext uri="{FF2B5EF4-FFF2-40B4-BE49-F238E27FC236}">
                <a16:creationId xmlns:a16="http://schemas.microsoft.com/office/drawing/2014/main" id="{372EC2A8-1B4B-A74B-8D52-4E4E870EF32D}"/>
              </a:ext>
            </a:extLst>
          </p:cNvPr>
          <p:cNvSpPr>
            <a:spLocks noGrp="1"/>
          </p:cNvSpPr>
          <p:nvPr>
            <p:ph type="title" hasCustomPrompt="1"/>
          </p:nvPr>
        </p:nvSpPr>
        <p:spPr>
          <a:xfrm>
            <a:off x="407988" y="289262"/>
            <a:ext cx="11370430" cy="724847"/>
          </a:xfrm>
        </p:spPr>
        <p:txBody>
          <a:bodyPr vert="horz" lIns="0" tIns="0" rIns="0" bIns="0" rtlCol="0" anchor="b">
            <a:normAutofit/>
          </a:bodyPr>
          <a:lstStyle>
            <a:lvl1pPr algn="l">
              <a:defRPr lang="fr-CH" dirty="0">
                <a:solidFill>
                  <a:schemeClr val="bg1"/>
                </a:solidFill>
              </a:defRPr>
            </a:lvl1pPr>
          </a:lstStyle>
          <a:p>
            <a:pPr lvl="0" algn="l"/>
            <a:r>
              <a:rPr lang="fr-FR"/>
              <a:t>Click to insert </a:t>
            </a:r>
            <a:r>
              <a:rPr lang="fr-FR" err="1"/>
              <a:t>title</a:t>
            </a:r>
            <a:endParaRPr lang="fr-CH"/>
          </a:p>
        </p:txBody>
      </p:sp>
      <p:sp>
        <p:nvSpPr>
          <p:cNvPr id="22" name="Espace réservé du texte 3">
            <a:extLst>
              <a:ext uri="{FF2B5EF4-FFF2-40B4-BE49-F238E27FC236}">
                <a16:creationId xmlns:a16="http://schemas.microsoft.com/office/drawing/2014/main" id="{835A66B1-ECB0-2E40-8D09-7E7BBCCC9ED6}"/>
              </a:ext>
            </a:extLst>
          </p:cNvPr>
          <p:cNvSpPr>
            <a:spLocks noGrp="1"/>
          </p:cNvSpPr>
          <p:nvPr>
            <p:ph type="body" sz="quarter" idx="14" hasCustomPrompt="1"/>
          </p:nvPr>
        </p:nvSpPr>
        <p:spPr>
          <a:xfrm>
            <a:off x="407987" y="1050377"/>
            <a:ext cx="7013575" cy="305251"/>
          </a:xfrm>
        </p:spPr>
        <p:txBody>
          <a:bodyPr anchor="ctr" anchorCtr="0">
            <a:noAutofit/>
          </a:bodyPr>
          <a:lstStyle>
            <a:lvl1pPr marL="0" indent="0">
              <a:buFontTx/>
              <a:buNone/>
              <a:defRPr sz="1400" b="0">
                <a:solidFill>
                  <a:schemeClr val="bg1"/>
                </a:solidFill>
              </a:defRPr>
            </a:lvl1pPr>
            <a:lvl2pPr>
              <a:defRPr sz="1400" b="1">
                <a:solidFill>
                  <a:schemeClr val="accent2"/>
                </a:solidFill>
              </a:defRPr>
            </a:lvl2pPr>
            <a:lvl3pPr>
              <a:defRPr sz="1400" b="1">
                <a:solidFill>
                  <a:schemeClr val="accent2"/>
                </a:solidFill>
              </a:defRPr>
            </a:lvl3pPr>
            <a:lvl4pPr>
              <a:defRPr sz="1400" b="1">
                <a:solidFill>
                  <a:schemeClr val="accent2"/>
                </a:solidFill>
              </a:defRPr>
            </a:lvl4pPr>
            <a:lvl5pPr>
              <a:defRPr sz="1400" b="1">
                <a:solidFill>
                  <a:schemeClr val="accent2"/>
                </a:solidFill>
              </a:defRPr>
            </a:lvl5pPr>
          </a:lstStyle>
          <a:p>
            <a:pPr lvl="0"/>
            <a:r>
              <a:rPr lang="fr-FR"/>
              <a:t>Click to </a:t>
            </a:r>
            <a:r>
              <a:rPr lang="fr-FR" err="1"/>
              <a:t>add</a:t>
            </a:r>
            <a:r>
              <a:rPr lang="fr-FR"/>
              <a:t> a </a:t>
            </a:r>
            <a:r>
              <a:rPr lang="fr-FR" err="1"/>
              <a:t>subtitle</a:t>
            </a:r>
            <a:r>
              <a:rPr lang="fr-FR"/>
              <a:t> or a </a:t>
            </a:r>
            <a:r>
              <a:rPr lang="fr-FR" err="1"/>
              <a:t>descriptor</a:t>
            </a:r>
            <a:endParaRPr lang="fr-FR"/>
          </a:p>
        </p:txBody>
      </p:sp>
      <p:cxnSp>
        <p:nvCxnSpPr>
          <p:cNvPr id="23" name="Connecteur droit 22">
            <a:extLst>
              <a:ext uri="{FF2B5EF4-FFF2-40B4-BE49-F238E27FC236}">
                <a16:creationId xmlns:a16="http://schemas.microsoft.com/office/drawing/2014/main" id="{E2A996F0-E1DD-BD4C-81F9-CFC788441069}"/>
              </a:ext>
            </a:extLst>
          </p:cNvPr>
          <p:cNvCxnSpPr>
            <a:cxnSpLocks/>
          </p:cNvCxnSpPr>
          <p:nvPr/>
        </p:nvCxnSpPr>
        <p:spPr>
          <a:xfrm>
            <a:off x="407988" y="1355628"/>
            <a:ext cx="1137602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Espace réservé du numéro de diapositive 4">
            <a:extLst>
              <a:ext uri="{FF2B5EF4-FFF2-40B4-BE49-F238E27FC236}">
                <a16:creationId xmlns:a16="http://schemas.microsoft.com/office/drawing/2014/main" id="{FA2679C1-FA32-5A46-9467-8BAD77B27795}"/>
              </a:ext>
            </a:extLst>
          </p:cNvPr>
          <p:cNvSpPr>
            <a:spLocks noGrp="1"/>
          </p:cNvSpPr>
          <p:nvPr>
            <p:ph type="sldNum" sz="quarter" idx="12"/>
          </p:nvPr>
        </p:nvSpPr>
        <p:spPr>
          <a:xfrm>
            <a:off x="11595018" y="6345238"/>
            <a:ext cx="183400" cy="216000"/>
          </a:xfrm>
          <a:prstGeom prst="rect">
            <a:avLst/>
          </a:prstGeom>
        </p:spPr>
        <p:txBody>
          <a:bodyPr vert="horz" lIns="0" tIns="0" rIns="0" bIns="0" rtlCol="0" anchor="ctr"/>
          <a:lstStyle>
            <a:lvl1pPr algn="r">
              <a:defRPr lang="fr-CH" sz="800" smtClean="0">
                <a:solidFill>
                  <a:schemeClr val="bg1"/>
                </a:solidFill>
              </a:defRPr>
            </a:lvl1pPr>
          </a:lstStyle>
          <a:p>
            <a:fld id="{51EB4858-C4CA-4302-B658-C0CD55F75DC2}" type="slidenum">
              <a:rPr lang="fr-CH" smtClean="0"/>
              <a:pPr/>
              <a:t>‹#›</a:t>
            </a:fld>
            <a:endParaRPr lang="fr-CH"/>
          </a:p>
        </p:txBody>
      </p:sp>
      <p:pic>
        <p:nvPicPr>
          <p:cNvPr id="15" name="Graphique 14">
            <a:extLst>
              <a:ext uri="{FF2B5EF4-FFF2-40B4-BE49-F238E27FC236}">
                <a16:creationId xmlns:a16="http://schemas.microsoft.com/office/drawing/2014/main" id="{6E9E3A52-8FF5-624F-A680-D8189311F41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441005" y="6427587"/>
            <a:ext cx="86082" cy="67144"/>
          </a:xfrm>
          <a:prstGeom prst="rect">
            <a:avLst/>
          </a:prstGeom>
        </p:spPr>
      </p:pic>
    </p:spTree>
    <p:extLst>
      <p:ext uri="{BB962C8B-B14F-4D97-AF65-F5344CB8AC3E}">
        <p14:creationId xmlns:p14="http://schemas.microsoft.com/office/powerpoint/2010/main" val="3821955036"/>
      </p:ext>
    </p:extLst>
  </p:cSld>
  <p:clrMapOvr>
    <a:masterClrMapping/>
  </p:clrMapOvr>
  <p:extLst>
    <p:ext uri="{DCECCB84-F9BA-43D5-87BE-67443E8EF086}">
      <p15:sldGuideLst xmlns:p15="http://schemas.microsoft.com/office/powerpoint/2012/main">
        <p15:guide id="1" orient="horz" pos="1094">
          <p15:clr>
            <a:srgbClr val="FBAE40"/>
          </p15:clr>
        </p15:guide>
        <p15:guide id="2" orient="horz" pos="38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head">
    <p:bg>
      <p:bgPr>
        <a:solidFill>
          <a:schemeClr val="accent6"/>
        </a:solidFill>
        <a:effectLst/>
      </p:bgPr>
    </p:bg>
    <p:spTree>
      <p:nvGrpSpPr>
        <p:cNvPr id="1" name=""/>
        <p:cNvGrpSpPr/>
        <p:nvPr/>
      </p:nvGrpSpPr>
      <p:grpSpPr>
        <a:xfrm>
          <a:off x="0" y="0"/>
          <a:ext cx="0" cy="0"/>
          <a:chOff x="0" y="0"/>
          <a:chExt cx="0" cy="0"/>
        </a:xfrm>
      </p:grpSpPr>
      <p:sp>
        <p:nvSpPr>
          <p:cNvPr id="19" name="Espace réservé pour une image  18">
            <a:extLst>
              <a:ext uri="{FF2B5EF4-FFF2-40B4-BE49-F238E27FC236}">
                <a16:creationId xmlns:a16="http://schemas.microsoft.com/office/drawing/2014/main" id="{5153DA8E-1A7A-4780-8866-2D155B632502}"/>
              </a:ext>
            </a:extLst>
          </p:cNvPr>
          <p:cNvSpPr>
            <a:spLocks noGrp="1"/>
          </p:cNvSpPr>
          <p:nvPr>
            <p:ph type="pic" sz="quarter" idx="13"/>
          </p:nvPr>
        </p:nvSpPr>
        <p:spPr>
          <a:xfrm>
            <a:off x="0" y="0"/>
            <a:ext cx="12192000" cy="4581525"/>
          </a:xfrm>
          <a:custGeom>
            <a:avLst/>
            <a:gdLst>
              <a:gd name="connsiteX0" fmla="*/ 0 w 12192000"/>
              <a:gd name="connsiteY0" fmla="*/ 0 h 4581525"/>
              <a:gd name="connsiteX1" fmla="*/ 12192000 w 12192000"/>
              <a:gd name="connsiteY1" fmla="*/ 0 h 4581525"/>
              <a:gd name="connsiteX2" fmla="*/ 12192000 w 12192000"/>
              <a:gd name="connsiteY2" fmla="*/ 4581525 h 4581525"/>
              <a:gd name="connsiteX3" fmla="*/ 6320097 w 12192000"/>
              <a:gd name="connsiteY3" fmla="*/ 4581525 h 4581525"/>
              <a:gd name="connsiteX4" fmla="*/ 6320100 w 12192000"/>
              <a:gd name="connsiteY4" fmla="*/ 4581507 h 4581525"/>
              <a:gd name="connsiteX5" fmla="*/ 6096000 w 12192000"/>
              <a:gd name="connsiteY5" fmla="*/ 4357407 h 4581525"/>
              <a:gd name="connsiteX6" fmla="*/ 5871900 w 12192000"/>
              <a:gd name="connsiteY6" fmla="*/ 4581507 h 4581525"/>
              <a:gd name="connsiteX7" fmla="*/ 5871904 w 12192000"/>
              <a:gd name="connsiteY7" fmla="*/ 4581525 h 4581525"/>
              <a:gd name="connsiteX8" fmla="*/ 0 w 12192000"/>
              <a:gd name="connsiteY8" fmla="*/ 4581525 h 45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581525">
                <a:moveTo>
                  <a:pt x="0" y="0"/>
                </a:moveTo>
                <a:lnTo>
                  <a:pt x="12192000" y="0"/>
                </a:lnTo>
                <a:lnTo>
                  <a:pt x="12192000" y="4581525"/>
                </a:lnTo>
                <a:lnTo>
                  <a:pt x="6320097" y="4581525"/>
                </a:lnTo>
                <a:lnTo>
                  <a:pt x="6320100" y="4581507"/>
                </a:lnTo>
                <a:cubicBezTo>
                  <a:pt x="6320100" y="4457740"/>
                  <a:pt x="6219767" y="4357407"/>
                  <a:pt x="6096000" y="4357407"/>
                </a:cubicBezTo>
                <a:cubicBezTo>
                  <a:pt x="5972233" y="4357407"/>
                  <a:pt x="5871900" y="4457740"/>
                  <a:pt x="5871900" y="4581507"/>
                </a:cubicBezTo>
                <a:lnTo>
                  <a:pt x="5871904" y="4581525"/>
                </a:lnTo>
                <a:lnTo>
                  <a:pt x="0" y="4581525"/>
                </a:lnTo>
                <a:close/>
              </a:path>
            </a:pathLst>
          </a:custGeom>
          <a:noFill/>
        </p:spPr>
        <p:txBody>
          <a:bodyPr wrap="square" tIns="360000">
            <a:noAutofit/>
          </a:bodyPr>
          <a:lstStyle>
            <a:lvl1pPr marL="0" indent="0" algn="ctr">
              <a:buNone/>
              <a:defRPr/>
            </a:lvl1pPr>
          </a:lstStyle>
          <a:p>
            <a:r>
              <a:rPr lang="en-US"/>
              <a:t>Click icon to add picture</a:t>
            </a:r>
            <a:endParaRPr lang="fr-CH"/>
          </a:p>
        </p:txBody>
      </p:sp>
      <p:sp>
        <p:nvSpPr>
          <p:cNvPr id="23" name="étoile">
            <a:extLst>
              <a:ext uri="{FF2B5EF4-FFF2-40B4-BE49-F238E27FC236}">
                <a16:creationId xmlns:a16="http://schemas.microsoft.com/office/drawing/2014/main" id="{14141B11-7471-4655-B940-A725735ECDB6}"/>
              </a:ext>
            </a:extLst>
          </p:cNvPr>
          <p:cNvSpPr/>
          <p:nvPr userDrawn="1"/>
        </p:nvSpPr>
        <p:spPr>
          <a:xfrm>
            <a:off x="2112771" y="620083"/>
            <a:ext cx="7978814" cy="6237918"/>
          </a:xfrm>
          <a:prstGeom prst="rect">
            <a:avLst/>
          </a:prstGeom>
          <a:blipFill>
            <a:blip r:embed="rId2" cstate="print"/>
            <a:stretch>
              <a:fillRect t="-1" b="-27066"/>
            </a:stretch>
          </a:blipFill>
        </p:spPr>
        <p:txBody>
          <a:bodyPr wrap="square" lIns="0" tIns="0" rIns="0" bIns="0" rtlCol="0"/>
          <a:lstStyle/>
          <a:p>
            <a:endParaRPr/>
          </a:p>
        </p:txBody>
      </p:sp>
      <p:sp>
        <p:nvSpPr>
          <p:cNvPr id="8" name="Bleu">
            <a:extLst>
              <a:ext uri="{FF2B5EF4-FFF2-40B4-BE49-F238E27FC236}">
                <a16:creationId xmlns:a16="http://schemas.microsoft.com/office/drawing/2014/main" id="{454FFFC5-E99D-431D-A5A9-0F6F833D3954}"/>
              </a:ext>
            </a:extLst>
          </p:cNvPr>
          <p:cNvSpPr/>
          <p:nvPr userDrawn="1"/>
        </p:nvSpPr>
        <p:spPr>
          <a:xfrm>
            <a:off x="0" y="4581525"/>
            <a:ext cx="12192000" cy="22764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CH"/>
          </a:p>
        </p:txBody>
      </p:sp>
      <p:sp>
        <p:nvSpPr>
          <p:cNvPr id="2" name="Titre 1">
            <a:extLst>
              <a:ext uri="{FF2B5EF4-FFF2-40B4-BE49-F238E27FC236}">
                <a16:creationId xmlns:a16="http://schemas.microsoft.com/office/drawing/2014/main" id="{A1D4AD5D-C4DD-41F8-923F-AB903441E16B}"/>
              </a:ext>
            </a:extLst>
          </p:cNvPr>
          <p:cNvSpPr>
            <a:spLocks noGrp="1"/>
          </p:cNvSpPr>
          <p:nvPr>
            <p:ph type="title"/>
          </p:nvPr>
        </p:nvSpPr>
        <p:spPr>
          <a:xfrm>
            <a:off x="695325" y="4852535"/>
            <a:ext cx="10801350" cy="1164309"/>
          </a:xfrm>
        </p:spPr>
        <p:txBody>
          <a:bodyPr/>
          <a:lstStyle>
            <a:lvl1pPr>
              <a:defRPr>
                <a:solidFill>
                  <a:schemeClr val="accent2"/>
                </a:solidFill>
              </a:defRPr>
            </a:lvl1pPr>
          </a:lstStyle>
          <a:p>
            <a:r>
              <a:rPr lang="en-US"/>
              <a:t>Click to edit Master title style</a:t>
            </a:r>
            <a:endParaRPr lang="fr-CH"/>
          </a:p>
        </p:txBody>
      </p:sp>
      <p:sp>
        <p:nvSpPr>
          <p:cNvPr id="3" name="Espace réservé de la date 2">
            <a:extLst>
              <a:ext uri="{FF2B5EF4-FFF2-40B4-BE49-F238E27FC236}">
                <a16:creationId xmlns:a16="http://schemas.microsoft.com/office/drawing/2014/main" id="{FFEE95AB-2896-4DA6-AD4F-30BD456310AB}"/>
              </a:ext>
            </a:extLst>
          </p:cNvPr>
          <p:cNvSpPr>
            <a:spLocks noGrp="1"/>
          </p:cNvSpPr>
          <p:nvPr>
            <p:ph type="dt" sz="half" idx="10"/>
          </p:nvPr>
        </p:nvSpPr>
        <p:spPr/>
        <p:txBody>
          <a:bodyPr/>
          <a:lstStyle>
            <a:lvl1pPr>
              <a:defRPr>
                <a:solidFill>
                  <a:schemeClr val="accent6"/>
                </a:solidFill>
              </a:defRPr>
            </a:lvl1pPr>
          </a:lstStyle>
          <a:p>
            <a:fld id="{D695CCA8-DFB1-4890-BDAF-A06C3EB657D8}" type="datetimeFigureOut">
              <a:rPr lang="fr-CH" smtClean="0"/>
              <a:pPr/>
              <a:t>11.12.2024</a:t>
            </a:fld>
            <a:endParaRPr lang="fr-CH"/>
          </a:p>
        </p:txBody>
      </p:sp>
      <p:sp>
        <p:nvSpPr>
          <p:cNvPr id="4" name="Espace réservé du pied de page 3">
            <a:extLst>
              <a:ext uri="{FF2B5EF4-FFF2-40B4-BE49-F238E27FC236}">
                <a16:creationId xmlns:a16="http://schemas.microsoft.com/office/drawing/2014/main" id="{50A03A7F-C9F5-40E5-936A-7F61D67AAD25}"/>
              </a:ext>
            </a:extLst>
          </p:cNvPr>
          <p:cNvSpPr>
            <a:spLocks noGrp="1"/>
          </p:cNvSpPr>
          <p:nvPr>
            <p:ph type="ftr" sz="quarter" idx="11"/>
          </p:nvPr>
        </p:nvSpPr>
        <p:spPr/>
        <p:txBody>
          <a:bodyPr/>
          <a:lstStyle>
            <a:lvl1pPr>
              <a:defRPr>
                <a:solidFill>
                  <a:schemeClr val="accent6"/>
                </a:solidFill>
              </a:defRPr>
            </a:lvl1pPr>
          </a:lstStyle>
          <a:p>
            <a:endParaRPr lang="fr-CH"/>
          </a:p>
        </p:txBody>
      </p:sp>
      <p:sp>
        <p:nvSpPr>
          <p:cNvPr id="5" name="Espace réservé du numéro de diapositive 4">
            <a:extLst>
              <a:ext uri="{FF2B5EF4-FFF2-40B4-BE49-F238E27FC236}">
                <a16:creationId xmlns:a16="http://schemas.microsoft.com/office/drawing/2014/main" id="{095E72F7-C29E-46C0-821C-FB93898BF315}"/>
              </a:ext>
            </a:extLst>
          </p:cNvPr>
          <p:cNvSpPr>
            <a:spLocks noGrp="1"/>
          </p:cNvSpPr>
          <p:nvPr>
            <p:ph type="sldNum" sz="quarter" idx="12"/>
          </p:nvPr>
        </p:nvSpPr>
        <p:spPr/>
        <p:txBody>
          <a:bodyPr/>
          <a:lstStyle>
            <a:lvl1pPr>
              <a:defRPr>
                <a:solidFill>
                  <a:schemeClr val="accent6"/>
                </a:solidFill>
              </a:defRPr>
            </a:lvl1pPr>
          </a:lstStyle>
          <a:p>
            <a:fld id="{51EB4858-C4CA-4302-B658-C0CD55F75DC2}" type="slidenum">
              <a:rPr lang="fr-CH" smtClean="0"/>
              <a:pPr/>
              <a:t>‹#›</a:t>
            </a:fld>
            <a:endParaRPr lang="fr-CH"/>
          </a:p>
        </p:txBody>
      </p:sp>
      <p:cxnSp>
        <p:nvCxnSpPr>
          <p:cNvPr id="6" name="Connecteur droit 5">
            <a:extLst>
              <a:ext uri="{FF2B5EF4-FFF2-40B4-BE49-F238E27FC236}">
                <a16:creationId xmlns:a16="http://schemas.microsoft.com/office/drawing/2014/main" id="{48067410-231A-4106-9345-F59F3B75EC52}"/>
              </a:ext>
            </a:extLst>
          </p:cNvPr>
          <p:cNvCxnSpPr/>
          <p:nvPr userDrawn="1"/>
        </p:nvCxnSpPr>
        <p:spPr>
          <a:xfrm>
            <a:off x="0" y="4581507"/>
            <a:ext cx="12192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00F482EC-3821-49B1-A158-0890B0F9F2F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781000" y="4267338"/>
            <a:ext cx="630000" cy="628337"/>
          </a:xfrm>
          <a:prstGeom prst="rect">
            <a:avLst/>
          </a:prstGeom>
        </p:spPr>
      </p:pic>
      <p:sp>
        <p:nvSpPr>
          <p:cNvPr id="11" name="Espace réservé du texte 8">
            <a:extLst>
              <a:ext uri="{FF2B5EF4-FFF2-40B4-BE49-F238E27FC236}">
                <a16:creationId xmlns:a16="http://schemas.microsoft.com/office/drawing/2014/main" id="{82BFA572-1960-4F2F-B2D5-72C6522075E7}"/>
              </a:ext>
            </a:extLst>
          </p:cNvPr>
          <p:cNvSpPr>
            <a:spLocks noGrp="1"/>
          </p:cNvSpPr>
          <p:nvPr>
            <p:ph type="body" sz="quarter" idx="14" hasCustomPrompt="1"/>
          </p:nvPr>
        </p:nvSpPr>
        <p:spPr>
          <a:xfrm>
            <a:off x="3383756" y="6024369"/>
            <a:ext cx="5424487" cy="276999"/>
          </a:xfrm>
        </p:spPr>
        <p:txBody>
          <a:bodyPr anchor="ctr" anchorCtr="0">
            <a:spAutoFit/>
          </a:bodyPr>
          <a:lstStyle>
            <a:lvl1pPr marL="0" indent="0" algn="ctr">
              <a:buNone/>
              <a:defRPr sz="2000">
                <a:solidFill>
                  <a:schemeClr val="accent2"/>
                </a:solidFill>
              </a:defRPr>
            </a:lvl1pPr>
            <a:lvl2pPr marL="457200" indent="0">
              <a:buNone/>
              <a:defRPr>
                <a:solidFill>
                  <a:schemeClr val="accent2"/>
                </a:solidFill>
              </a:defRPr>
            </a:lvl2pPr>
            <a:lvl3pPr marL="914400" indent="0">
              <a:buNone/>
              <a:defRPr>
                <a:solidFill>
                  <a:schemeClr val="accent2"/>
                </a:solidFill>
              </a:defRPr>
            </a:lvl3pPr>
            <a:lvl4pPr marL="1371600" indent="0">
              <a:buNone/>
              <a:defRPr>
                <a:solidFill>
                  <a:schemeClr val="accent2"/>
                </a:solidFill>
              </a:defRPr>
            </a:lvl4pPr>
            <a:lvl5pPr marL="1828800" indent="0">
              <a:buNone/>
              <a:defRPr>
                <a:solidFill>
                  <a:schemeClr val="accent2"/>
                </a:solidFill>
              </a:defRPr>
            </a:lvl5pPr>
          </a:lstStyle>
          <a:p>
            <a:pPr lvl="0"/>
            <a:r>
              <a:rPr lang="fr-FR"/>
              <a:t>Click to insert </a:t>
            </a:r>
            <a:r>
              <a:rPr lang="fr-FR" err="1"/>
              <a:t>sub-title</a:t>
            </a:r>
            <a:endParaRPr lang="fr-CH"/>
          </a:p>
        </p:txBody>
      </p:sp>
    </p:spTree>
    <p:extLst>
      <p:ext uri="{BB962C8B-B14F-4D97-AF65-F5344CB8AC3E}">
        <p14:creationId xmlns:p14="http://schemas.microsoft.com/office/powerpoint/2010/main" val="363931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out)">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E6595-0993-4DB8-9BFD-5A186183E98C}"/>
              </a:ext>
            </a:extLst>
          </p:cNvPr>
          <p:cNvSpPr/>
          <p:nvPr/>
        </p:nvSpPr>
        <p:spPr>
          <a:xfrm>
            <a:off x="0" y="0"/>
            <a:ext cx="446809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CH"/>
          </a:p>
        </p:txBody>
      </p:sp>
      <p:sp>
        <p:nvSpPr>
          <p:cNvPr id="10" name="Espace réservé du texte 9">
            <a:extLst>
              <a:ext uri="{FF2B5EF4-FFF2-40B4-BE49-F238E27FC236}">
                <a16:creationId xmlns:a16="http://schemas.microsoft.com/office/drawing/2014/main" id="{A9D90BEC-E8FA-4A3C-8068-7A87CC7A9091}"/>
              </a:ext>
            </a:extLst>
          </p:cNvPr>
          <p:cNvSpPr>
            <a:spLocks noGrp="1"/>
          </p:cNvSpPr>
          <p:nvPr>
            <p:ph type="body" sz="quarter" idx="13"/>
          </p:nvPr>
        </p:nvSpPr>
        <p:spPr>
          <a:xfrm>
            <a:off x="4872038" y="1035069"/>
            <a:ext cx="6894267" cy="4385694"/>
          </a:xfrm>
        </p:spPr>
        <p:txBody>
          <a:bodyPr>
            <a:noAutofit/>
          </a:bodyPr>
          <a:lstStyle>
            <a:lvl1pPr marL="228600" indent="-228600">
              <a:buClr>
                <a:schemeClr val="accent2"/>
              </a:buClr>
              <a:defRPr sz="2000">
                <a:solidFill>
                  <a:schemeClr val="accent2"/>
                </a:solidFill>
              </a:defRPr>
            </a:lvl1pPr>
            <a:lvl2pPr marL="444500" indent="-228600">
              <a:buClr>
                <a:schemeClr val="accent2"/>
              </a:buClr>
              <a:defRPr sz="2000">
                <a:solidFill>
                  <a:schemeClr val="accent2"/>
                </a:solidFill>
              </a:defRPr>
            </a:lvl2pPr>
          </a:lstStyle>
          <a:p>
            <a:pPr lvl="0"/>
            <a:r>
              <a:rPr lang="en-US"/>
              <a:t>Click to edit Master text styles</a:t>
            </a:r>
          </a:p>
          <a:p>
            <a:pPr lvl="1"/>
            <a:r>
              <a:rPr lang="en-US"/>
              <a:t>Second level</a:t>
            </a:r>
          </a:p>
        </p:txBody>
      </p:sp>
      <p:sp>
        <p:nvSpPr>
          <p:cNvPr id="15" name="Titre 14">
            <a:extLst>
              <a:ext uri="{FF2B5EF4-FFF2-40B4-BE49-F238E27FC236}">
                <a16:creationId xmlns:a16="http://schemas.microsoft.com/office/drawing/2014/main" id="{8C71B693-80B1-40E0-8AAF-959DA14E1A71}"/>
              </a:ext>
            </a:extLst>
          </p:cNvPr>
          <p:cNvSpPr>
            <a:spLocks noGrp="1"/>
          </p:cNvSpPr>
          <p:nvPr>
            <p:ph type="title"/>
          </p:nvPr>
        </p:nvSpPr>
        <p:spPr>
          <a:xfrm>
            <a:off x="425695" y="1036309"/>
            <a:ext cx="2899396" cy="4384454"/>
          </a:xfrm>
          <a:noFill/>
        </p:spPr>
        <p:txBody>
          <a:bodyPr wrap="square" lIns="0" tIns="0" rIns="0" bIns="0" rtlCol="0" anchor="t">
            <a:noAutofit/>
          </a:bodyPr>
          <a:lstStyle>
            <a:lvl1pPr>
              <a:defRPr lang="fr-CH" sz="1200" b="0" i="0">
                <a:solidFill>
                  <a:schemeClr val="bg1"/>
                </a:solidFill>
                <a:latin typeface="Garamond" panose="02020404030301010803" pitchFamily="18" charset="0"/>
                <a:ea typeface="+mn-ea"/>
                <a:cs typeface="+mn-cs"/>
              </a:defRPr>
            </a:lvl1pPr>
          </a:lstStyle>
          <a:p>
            <a:pPr defTabSz="709533">
              <a:lnSpc>
                <a:spcPct val="150000"/>
              </a:lnSpc>
              <a:spcAft>
                <a:spcPts val="0"/>
              </a:spcAft>
              <a:tabLst>
                <a:tab pos="205186" algn="l"/>
              </a:tabLst>
              <a:defRPr/>
            </a:pPr>
            <a:r>
              <a:rPr lang="en-US" sz="2800" b="0">
                <a:solidFill>
                  <a:schemeClr val="bg1"/>
                </a:solidFill>
                <a:cs typeface="Arial" pitchFamily="34" charset="0"/>
              </a:rPr>
              <a:t>Click to edit Master title style</a:t>
            </a:r>
          </a:p>
        </p:txBody>
      </p:sp>
      <p:sp>
        <p:nvSpPr>
          <p:cNvPr id="26" name="Espace réservé de la date 2">
            <a:extLst>
              <a:ext uri="{FF2B5EF4-FFF2-40B4-BE49-F238E27FC236}">
                <a16:creationId xmlns:a16="http://schemas.microsoft.com/office/drawing/2014/main" id="{391D1216-D4C5-0C43-B61D-A3D2AE391E48}"/>
              </a:ext>
            </a:extLst>
          </p:cNvPr>
          <p:cNvSpPr>
            <a:spLocks noGrp="1"/>
          </p:cNvSpPr>
          <p:nvPr>
            <p:ph type="dt" sz="half" idx="10"/>
          </p:nvPr>
        </p:nvSpPr>
        <p:spPr>
          <a:xfrm>
            <a:off x="10342526" y="6352738"/>
            <a:ext cx="720000" cy="216000"/>
          </a:xfrm>
          <a:prstGeom prst="rect">
            <a:avLst/>
          </a:prstGeom>
        </p:spPr>
        <p:txBody>
          <a:bodyPr vert="horz" lIns="0" tIns="0" rIns="0" bIns="0" rtlCol="0" anchor="ctr"/>
          <a:lstStyle>
            <a:lvl1pPr>
              <a:defRPr lang="fr-CH" sz="800" smtClean="0">
                <a:solidFill>
                  <a:schemeClr val="accent2"/>
                </a:solidFill>
              </a:defRPr>
            </a:lvl1pPr>
          </a:lstStyle>
          <a:p>
            <a:fld id="{BE1F2121-8A9B-4913-8887-137CF2FB545A}" type="datetime1">
              <a:rPr lang="fr-CH" smtClean="0"/>
              <a:t>11.12.2024</a:t>
            </a:fld>
            <a:endParaRPr lang="fr-CH"/>
          </a:p>
        </p:txBody>
      </p:sp>
      <p:sp>
        <p:nvSpPr>
          <p:cNvPr id="27" name="Espace réservé du pied de page 3">
            <a:extLst>
              <a:ext uri="{FF2B5EF4-FFF2-40B4-BE49-F238E27FC236}">
                <a16:creationId xmlns:a16="http://schemas.microsoft.com/office/drawing/2014/main" id="{F5E42A57-C230-664A-8406-6139C7D64BAA}"/>
              </a:ext>
            </a:extLst>
          </p:cNvPr>
          <p:cNvSpPr>
            <a:spLocks noGrp="1"/>
          </p:cNvSpPr>
          <p:nvPr>
            <p:ph type="ftr" sz="quarter" idx="11"/>
          </p:nvPr>
        </p:nvSpPr>
        <p:spPr>
          <a:xfrm>
            <a:off x="2065651" y="6352737"/>
            <a:ext cx="2153058" cy="215999"/>
          </a:xfrm>
          <a:prstGeom prst="rect">
            <a:avLst/>
          </a:prstGeom>
        </p:spPr>
        <p:txBody>
          <a:bodyPr vert="horz" lIns="0" tIns="0" rIns="0" bIns="0" rtlCol="0" anchor="ctr"/>
          <a:lstStyle>
            <a:lvl1pPr algn="l">
              <a:defRPr lang="fr-CH" sz="800">
                <a:solidFill>
                  <a:schemeClr val="accent6"/>
                </a:solidFill>
              </a:defRPr>
            </a:lvl1pPr>
          </a:lstStyle>
          <a:p>
            <a:endParaRPr lang="fr-CH"/>
          </a:p>
        </p:txBody>
      </p:sp>
      <p:pic>
        <p:nvPicPr>
          <p:cNvPr id="29" name="Image 28">
            <a:extLst>
              <a:ext uri="{FF2B5EF4-FFF2-40B4-BE49-F238E27FC236}">
                <a16:creationId xmlns:a16="http://schemas.microsoft.com/office/drawing/2014/main" id="{3219E7DC-2852-3640-8996-994A18C10E8A}"/>
              </a:ext>
            </a:extLst>
          </p:cNvPr>
          <p:cNvPicPr>
            <a:picLocks noChangeAspect="1"/>
          </p:cNvPicPr>
          <p:nvPr/>
        </p:nvPicPr>
        <p:blipFill>
          <a:blip r:embed="rId2"/>
          <a:stretch>
            <a:fillRect/>
          </a:stretch>
        </p:blipFill>
        <p:spPr>
          <a:xfrm>
            <a:off x="11289644" y="6430639"/>
            <a:ext cx="78256" cy="60197"/>
          </a:xfrm>
          <a:prstGeom prst="rect">
            <a:avLst/>
          </a:prstGeom>
        </p:spPr>
      </p:pic>
      <p:pic>
        <p:nvPicPr>
          <p:cNvPr id="31" name="Image 30" descr="Une image contenant texte&#10;&#10;Description générée automatiquement">
            <a:extLst>
              <a:ext uri="{FF2B5EF4-FFF2-40B4-BE49-F238E27FC236}">
                <a16:creationId xmlns:a16="http://schemas.microsoft.com/office/drawing/2014/main" id="{30453EA0-ABA6-214F-AB0E-B15B60DF190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5994" y="6232074"/>
            <a:ext cx="1006114" cy="457325"/>
          </a:xfrm>
          <a:prstGeom prst="rect">
            <a:avLst/>
          </a:prstGeom>
        </p:spPr>
      </p:pic>
      <p:cxnSp>
        <p:nvCxnSpPr>
          <p:cNvPr id="35" name="Connecteur droit 34">
            <a:extLst>
              <a:ext uri="{FF2B5EF4-FFF2-40B4-BE49-F238E27FC236}">
                <a16:creationId xmlns:a16="http://schemas.microsoft.com/office/drawing/2014/main" id="{C03EABAC-FE3A-F646-BDA6-A824A001F6C9}"/>
              </a:ext>
            </a:extLst>
          </p:cNvPr>
          <p:cNvCxnSpPr>
            <a:cxnSpLocks/>
          </p:cNvCxnSpPr>
          <p:nvPr/>
        </p:nvCxnSpPr>
        <p:spPr>
          <a:xfrm>
            <a:off x="407988" y="666347"/>
            <a:ext cx="1137602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7502DAF1-0839-9949-8642-C9A3759B7F38}"/>
              </a:ext>
            </a:extLst>
          </p:cNvPr>
          <p:cNvCxnSpPr/>
          <p:nvPr/>
        </p:nvCxnSpPr>
        <p:spPr>
          <a:xfrm>
            <a:off x="413582" y="6200775"/>
            <a:ext cx="1137043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Espace réservé du numéro de diapositive 4">
            <a:extLst>
              <a:ext uri="{FF2B5EF4-FFF2-40B4-BE49-F238E27FC236}">
                <a16:creationId xmlns:a16="http://schemas.microsoft.com/office/drawing/2014/main" id="{72AA0705-7AF4-8043-9F36-AC539A8D57AE}"/>
              </a:ext>
            </a:extLst>
          </p:cNvPr>
          <p:cNvSpPr>
            <a:spLocks noGrp="1"/>
          </p:cNvSpPr>
          <p:nvPr>
            <p:ph type="sldNum" sz="quarter" idx="12"/>
          </p:nvPr>
        </p:nvSpPr>
        <p:spPr>
          <a:xfrm>
            <a:off x="11595018" y="6345238"/>
            <a:ext cx="183400" cy="216000"/>
          </a:xfrm>
          <a:prstGeom prst="rect">
            <a:avLst/>
          </a:prstGeom>
        </p:spPr>
        <p:txBody>
          <a:bodyPr vert="horz" lIns="0" tIns="0" rIns="0" bIns="0" rtlCol="0" anchor="ctr"/>
          <a:lstStyle>
            <a:lvl1pPr algn="r">
              <a:defRPr lang="fr-CH" sz="800" smtClean="0">
                <a:solidFill>
                  <a:schemeClr val="accent2"/>
                </a:solidFill>
              </a:defRPr>
            </a:lvl1pPr>
          </a:lstStyle>
          <a:p>
            <a:fld id="{51EB4858-C4CA-4302-B658-C0CD55F75DC2}" type="slidenum">
              <a:rPr lang="fr-CH" smtClean="0"/>
              <a:pPr/>
              <a:t>‹#›</a:t>
            </a:fld>
            <a:endParaRPr lang="fr-CH"/>
          </a:p>
        </p:txBody>
      </p:sp>
      <p:pic>
        <p:nvPicPr>
          <p:cNvPr id="14" name="Graphique 13">
            <a:extLst>
              <a:ext uri="{FF2B5EF4-FFF2-40B4-BE49-F238E27FC236}">
                <a16:creationId xmlns:a16="http://schemas.microsoft.com/office/drawing/2014/main" id="{371FFCEE-58AD-3C41-A729-65B8C2DD94C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441005" y="6427587"/>
            <a:ext cx="86082" cy="67144"/>
          </a:xfrm>
          <a:prstGeom prst="rect">
            <a:avLst/>
          </a:prstGeom>
        </p:spPr>
      </p:pic>
    </p:spTree>
    <p:extLst>
      <p:ext uri="{BB962C8B-B14F-4D97-AF65-F5344CB8AC3E}">
        <p14:creationId xmlns:p14="http://schemas.microsoft.com/office/powerpoint/2010/main" val="1264202941"/>
      </p:ext>
    </p:extLst>
  </p:cSld>
  <p:clrMapOvr>
    <a:masterClrMapping/>
  </p:clrMapOvr>
  <p:extLst>
    <p:ext uri="{DCECCB84-F9BA-43D5-87BE-67443E8EF086}">
      <p15:sldGuideLst xmlns:p15="http://schemas.microsoft.com/office/powerpoint/2012/main">
        <p15:guide id="1" orient="horz" pos="640">
          <p15:clr>
            <a:srgbClr val="FBAE40"/>
          </p15:clr>
        </p15:guide>
        <p15:guide id="2" pos="306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B93E3A-35D0-4CFD-9ABD-BA13CC0D8458}"/>
              </a:ext>
            </a:extLst>
          </p:cNvPr>
          <p:cNvSpPr>
            <a:spLocks noGrp="1"/>
          </p:cNvSpPr>
          <p:nvPr>
            <p:ph type="title" hasCustomPrompt="1"/>
          </p:nvPr>
        </p:nvSpPr>
        <p:spPr>
          <a:xfrm>
            <a:off x="407988" y="289262"/>
            <a:ext cx="11370430" cy="724847"/>
          </a:xfrm>
        </p:spPr>
        <p:txBody>
          <a:bodyPr vert="horz" lIns="0" tIns="0" rIns="0" bIns="0" rtlCol="0" anchor="b">
            <a:normAutofit/>
          </a:bodyPr>
          <a:lstStyle>
            <a:lvl1pPr algn="l">
              <a:defRPr lang="fr-CH" dirty="0"/>
            </a:lvl1pPr>
          </a:lstStyle>
          <a:p>
            <a:pPr lvl="0" algn="l"/>
            <a:r>
              <a:rPr lang="fr-FR"/>
              <a:t>Click to insert </a:t>
            </a:r>
            <a:r>
              <a:rPr lang="fr-FR" err="1"/>
              <a:t>title</a:t>
            </a:r>
            <a:endParaRPr lang="fr-CH"/>
          </a:p>
        </p:txBody>
      </p:sp>
      <p:sp>
        <p:nvSpPr>
          <p:cNvPr id="18" name="Espace réservé du texte 3">
            <a:extLst>
              <a:ext uri="{FF2B5EF4-FFF2-40B4-BE49-F238E27FC236}">
                <a16:creationId xmlns:a16="http://schemas.microsoft.com/office/drawing/2014/main" id="{9555EE80-2F6B-446F-B8F9-61896EF45139}"/>
              </a:ext>
            </a:extLst>
          </p:cNvPr>
          <p:cNvSpPr>
            <a:spLocks noGrp="1"/>
          </p:cNvSpPr>
          <p:nvPr>
            <p:ph type="body" sz="quarter" idx="14" hasCustomPrompt="1"/>
          </p:nvPr>
        </p:nvSpPr>
        <p:spPr>
          <a:xfrm>
            <a:off x="407987" y="1050377"/>
            <a:ext cx="7013575" cy="305251"/>
          </a:xfrm>
        </p:spPr>
        <p:txBody>
          <a:bodyPr anchor="ctr" anchorCtr="0">
            <a:noAutofit/>
          </a:bodyPr>
          <a:lstStyle>
            <a:lvl1pPr marL="0" indent="0">
              <a:buFontTx/>
              <a:buNone/>
              <a:defRPr sz="1400" b="0">
                <a:solidFill>
                  <a:schemeClr val="accent2"/>
                </a:solidFill>
              </a:defRPr>
            </a:lvl1pPr>
            <a:lvl2pPr>
              <a:defRPr sz="1400" b="1">
                <a:solidFill>
                  <a:schemeClr val="accent2"/>
                </a:solidFill>
              </a:defRPr>
            </a:lvl2pPr>
            <a:lvl3pPr>
              <a:defRPr sz="1400" b="1">
                <a:solidFill>
                  <a:schemeClr val="accent2"/>
                </a:solidFill>
              </a:defRPr>
            </a:lvl3pPr>
            <a:lvl4pPr>
              <a:defRPr sz="1400" b="1">
                <a:solidFill>
                  <a:schemeClr val="accent2"/>
                </a:solidFill>
              </a:defRPr>
            </a:lvl4pPr>
            <a:lvl5pPr>
              <a:defRPr sz="1400" b="1">
                <a:solidFill>
                  <a:schemeClr val="accent2"/>
                </a:solidFill>
              </a:defRPr>
            </a:lvl5pPr>
          </a:lstStyle>
          <a:p>
            <a:pPr lvl="0"/>
            <a:r>
              <a:rPr lang="fr-FR"/>
              <a:t>Click to </a:t>
            </a:r>
            <a:r>
              <a:rPr lang="fr-FR" err="1"/>
              <a:t>add</a:t>
            </a:r>
            <a:r>
              <a:rPr lang="fr-FR"/>
              <a:t> a </a:t>
            </a:r>
            <a:r>
              <a:rPr lang="fr-FR" err="1"/>
              <a:t>subtitle</a:t>
            </a:r>
            <a:r>
              <a:rPr lang="fr-FR"/>
              <a:t> or a </a:t>
            </a:r>
            <a:r>
              <a:rPr lang="fr-FR" err="1"/>
              <a:t>descriptor</a:t>
            </a:r>
            <a:endParaRPr lang="fr-FR"/>
          </a:p>
        </p:txBody>
      </p:sp>
      <p:cxnSp>
        <p:nvCxnSpPr>
          <p:cNvPr id="24" name="Connecteur droit 23">
            <a:extLst>
              <a:ext uri="{FF2B5EF4-FFF2-40B4-BE49-F238E27FC236}">
                <a16:creationId xmlns:a16="http://schemas.microsoft.com/office/drawing/2014/main" id="{7EA38893-C330-1645-8146-DDF066FC586A}"/>
              </a:ext>
            </a:extLst>
          </p:cNvPr>
          <p:cNvCxnSpPr>
            <a:cxnSpLocks/>
          </p:cNvCxnSpPr>
          <p:nvPr/>
        </p:nvCxnSpPr>
        <p:spPr>
          <a:xfrm>
            <a:off x="407988" y="1355628"/>
            <a:ext cx="1137602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Espace réservé de la date 2">
            <a:extLst>
              <a:ext uri="{FF2B5EF4-FFF2-40B4-BE49-F238E27FC236}">
                <a16:creationId xmlns:a16="http://schemas.microsoft.com/office/drawing/2014/main" id="{1A59348C-2882-B04A-B84E-7D0DD35D28A8}"/>
              </a:ext>
            </a:extLst>
          </p:cNvPr>
          <p:cNvSpPr>
            <a:spLocks noGrp="1"/>
          </p:cNvSpPr>
          <p:nvPr>
            <p:ph type="dt" sz="half" idx="10"/>
          </p:nvPr>
        </p:nvSpPr>
        <p:spPr>
          <a:xfrm>
            <a:off x="10342526" y="6352738"/>
            <a:ext cx="720000" cy="216000"/>
          </a:xfrm>
          <a:prstGeom prst="rect">
            <a:avLst/>
          </a:prstGeom>
        </p:spPr>
        <p:txBody>
          <a:bodyPr vert="horz" lIns="0" tIns="0" rIns="0" bIns="0" rtlCol="0" anchor="ctr"/>
          <a:lstStyle>
            <a:lvl1pPr>
              <a:defRPr lang="fr-CH" sz="800" smtClean="0">
                <a:solidFill>
                  <a:schemeClr val="accent2"/>
                </a:solidFill>
              </a:defRPr>
            </a:lvl1pPr>
          </a:lstStyle>
          <a:p>
            <a:fld id="{560C021D-7B17-4AFA-9B3C-4F1F88EEF0E8}" type="datetime1">
              <a:rPr lang="fr-CH" smtClean="0"/>
              <a:t>11.12.2024</a:t>
            </a:fld>
            <a:endParaRPr lang="fr-CH"/>
          </a:p>
        </p:txBody>
      </p:sp>
      <p:sp>
        <p:nvSpPr>
          <p:cNvPr id="33" name="Espace réservé du pied de page 3">
            <a:extLst>
              <a:ext uri="{FF2B5EF4-FFF2-40B4-BE49-F238E27FC236}">
                <a16:creationId xmlns:a16="http://schemas.microsoft.com/office/drawing/2014/main" id="{62801C45-9853-274B-85A7-D03EA3653CB5}"/>
              </a:ext>
            </a:extLst>
          </p:cNvPr>
          <p:cNvSpPr>
            <a:spLocks noGrp="1"/>
          </p:cNvSpPr>
          <p:nvPr>
            <p:ph type="ftr" sz="quarter" idx="11"/>
          </p:nvPr>
        </p:nvSpPr>
        <p:spPr>
          <a:xfrm>
            <a:off x="2065651" y="6352738"/>
            <a:ext cx="3760718" cy="215998"/>
          </a:xfrm>
          <a:prstGeom prst="rect">
            <a:avLst/>
          </a:prstGeom>
        </p:spPr>
        <p:txBody>
          <a:bodyPr vert="horz" lIns="0" tIns="0" rIns="0" bIns="0" rtlCol="0" anchor="ctr"/>
          <a:lstStyle>
            <a:lvl1pPr algn="l">
              <a:defRPr lang="fr-CH" sz="800">
                <a:solidFill>
                  <a:schemeClr val="accent2"/>
                </a:solidFill>
              </a:defRPr>
            </a:lvl1pPr>
          </a:lstStyle>
          <a:p>
            <a:endParaRPr lang="fr-CH"/>
          </a:p>
        </p:txBody>
      </p:sp>
      <p:pic>
        <p:nvPicPr>
          <p:cNvPr id="35" name="Image 34">
            <a:extLst>
              <a:ext uri="{FF2B5EF4-FFF2-40B4-BE49-F238E27FC236}">
                <a16:creationId xmlns:a16="http://schemas.microsoft.com/office/drawing/2014/main" id="{167A4C48-19B4-E74A-B5AA-999A8D78DF88}"/>
              </a:ext>
            </a:extLst>
          </p:cNvPr>
          <p:cNvPicPr>
            <a:picLocks noChangeAspect="1"/>
          </p:cNvPicPr>
          <p:nvPr/>
        </p:nvPicPr>
        <p:blipFill>
          <a:blip r:embed="rId2"/>
          <a:stretch>
            <a:fillRect/>
          </a:stretch>
        </p:blipFill>
        <p:spPr>
          <a:xfrm>
            <a:off x="11289644" y="6430639"/>
            <a:ext cx="78256" cy="60197"/>
          </a:xfrm>
          <a:prstGeom prst="rect">
            <a:avLst/>
          </a:prstGeom>
        </p:spPr>
      </p:pic>
      <p:cxnSp>
        <p:nvCxnSpPr>
          <p:cNvPr id="36" name="Connecteur droit 35">
            <a:extLst>
              <a:ext uri="{FF2B5EF4-FFF2-40B4-BE49-F238E27FC236}">
                <a16:creationId xmlns:a16="http://schemas.microsoft.com/office/drawing/2014/main" id="{16A4B837-21E8-1544-9ED2-6D4E058CE81C}"/>
              </a:ext>
            </a:extLst>
          </p:cNvPr>
          <p:cNvCxnSpPr/>
          <p:nvPr/>
        </p:nvCxnSpPr>
        <p:spPr>
          <a:xfrm>
            <a:off x="413582" y="6200775"/>
            <a:ext cx="1137043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7" name="Image 36">
            <a:extLst>
              <a:ext uri="{FF2B5EF4-FFF2-40B4-BE49-F238E27FC236}">
                <a16:creationId xmlns:a16="http://schemas.microsoft.com/office/drawing/2014/main" id="{99B1BFBE-A8F1-D741-AC75-1881FD6A954E}"/>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345994" y="6232074"/>
            <a:ext cx="1006114" cy="457324"/>
          </a:xfrm>
          <a:prstGeom prst="rect">
            <a:avLst/>
          </a:prstGeom>
        </p:spPr>
      </p:pic>
      <p:sp>
        <p:nvSpPr>
          <p:cNvPr id="12" name="Espace réservé du numéro de diapositive 4">
            <a:extLst>
              <a:ext uri="{FF2B5EF4-FFF2-40B4-BE49-F238E27FC236}">
                <a16:creationId xmlns:a16="http://schemas.microsoft.com/office/drawing/2014/main" id="{9B1D9ED3-D7DB-7E40-ACBE-557150CC2A45}"/>
              </a:ext>
            </a:extLst>
          </p:cNvPr>
          <p:cNvSpPr>
            <a:spLocks noGrp="1"/>
          </p:cNvSpPr>
          <p:nvPr>
            <p:ph type="sldNum" sz="quarter" idx="12"/>
          </p:nvPr>
        </p:nvSpPr>
        <p:spPr>
          <a:xfrm>
            <a:off x="11595018" y="6345238"/>
            <a:ext cx="183400" cy="216000"/>
          </a:xfrm>
          <a:prstGeom prst="rect">
            <a:avLst/>
          </a:prstGeom>
        </p:spPr>
        <p:txBody>
          <a:bodyPr vert="horz" lIns="0" tIns="0" rIns="0" bIns="0" rtlCol="0" anchor="ctr"/>
          <a:lstStyle>
            <a:lvl1pPr algn="r">
              <a:defRPr lang="fr-CH" sz="800" smtClean="0">
                <a:solidFill>
                  <a:schemeClr val="accent2"/>
                </a:solidFill>
              </a:defRPr>
            </a:lvl1pPr>
          </a:lstStyle>
          <a:p>
            <a:fld id="{51EB4858-C4CA-4302-B658-C0CD55F75DC2}" type="slidenum">
              <a:rPr lang="fr-CH" smtClean="0"/>
              <a:pPr/>
              <a:t>‹#›</a:t>
            </a:fld>
            <a:endParaRPr lang="fr-CH"/>
          </a:p>
        </p:txBody>
      </p:sp>
      <p:pic>
        <p:nvPicPr>
          <p:cNvPr id="13" name="Graphique 12">
            <a:extLst>
              <a:ext uri="{FF2B5EF4-FFF2-40B4-BE49-F238E27FC236}">
                <a16:creationId xmlns:a16="http://schemas.microsoft.com/office/drawing/2014/main" id="{4AE9EF69-9E6B-2342-A50C-CBB3D631647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441005" y="6427587"/>
            <a:ext cx="86082" cy="67144"/>
          </a:xfrm>
          <a:prstGeom prst="rect">
            <a:avLst/>
          </a:prstGeom>
        </p:spPr>
      </p:pic>
    </p:spTree>
    <p:extLst>
      <p:ext uri="{BB962C8B-B14F-4D97-AF65-F5344CB8AC3E}">
        <p14:creationId xmlns:p14="http://schemas.microsoft.com/office/powerpoint/2010/main" val="344371043"/>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 content">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AA7F2122-6A07-4046-BE5C-2ACA854DBE53}"/>
              </a:ext>
            </a:extLst>
          </p:cNvPr>
          <p:cNvSpPr>
            <a:spLocks noGrp="1"/>
          </p:cNvSpPr>
          <p:nvPr>
            <p:ph sz="quarter" idx="13" hasCustomPrompt="1"/>
          </p:nvPr>
        </p:nvSpPr>
        <p:spPr>
          <a:xfrm>
            <a:off x="407988" y="1736725"/>
            <a:ext cx="11370429" cy="4140199"/>
          </a:xfrm>
        </p:spPr>
        <p:txBody>
          <a:bodyPr>
            <a:normAutofit/>
          </a:bodyPr>
          <a:lstStyle>
            <a:lvl1pPr>
              <a:buClr>
                <a:schemeClr val="accent2"/>
              </a:buClr>
              <a:defRPr sz="1800">
                <a:solidFill>
                  <a:schemeClr val="accent1"/>
                </a:solidFill>
              </a:defRPr>
            </a:lvl1pPr>
            <a:lvl2pPr marL="538163" indent="-273050">
              <a:buClr>
                <a:schemeClr val="accent2"/>
              </a:buClr>
              <a:defRPr sz="1800">
                <a:solidFill>
                  <a:schemeClr val="accent1"/>
                </a:solidFill>
              </a:defRPr>
            </a:lvl2pPr>
            <a:lvl3pPr marL="715963" indent="-177800">
              <a:buClr>
                <a:schemeClr val="accent2"/>
              </a:buClr>
              <a:defRPr sz="1800">
                <a:solidFill>
                  <a:schemeClr val="accent1"/>
                </a:solidFill>
              </a:defRPr>
            </a:lvl3pPr>
            <a:lvl4pPr marL="895350" indent="-179388">
              <a:buClr>
                <a:schemeClr val="accent2"/>
              </a:buClr>
              <a:defRPr sz="1800">
                <a:solidFill>
                  <a:schemeClr val="accent1"/>
                </a:solidFill>
              </a:defRPr>
            </a:lvl4pPr>
            <a:lvl5pPr marL="1074738" indent="-179388">
              <a:buClr>
                <a:schemeClr val="accent2"/>
              </a:buClr>
              <a:defRPr sz="1800">
                <a:solidFill>
                  <a:schemeClr val="accent1"/>
                </a:solidFill>
              </a:defRPr>
            </a:lvl5pPr>
          </a:lstStyle>
          <a:p>
            <a:pPr lvl="0"/>
            <a:r>
              <a:rPr lang="fr-FR"/>
              <a:t>Click to insert </a:t>
            </a:r>
            <a:r>
              <a:rPr lang="fr-FR" err="1"/>
              <a:t>text</a:t>
            </a:r>
            <a:endParaRPr lang="fr-F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27" name="Titre 1">
            <a:extLst>
              <a:ext uri="{FF2B5EF4-FFF2-40B4-BE49-F238E27FC236}">
                <a16:creationId xmlns:a16="http://schemas.microsoft.com/office/drawing/2014/main" id="{B7D1BA0B-9354-5B45-85C7-9968F5B426D2}"/>
              </a:ext>
            </a:extLst>
          </p:cNvPr>
          <p:cNvSpPr>
            <a:spLocks noGrp="1"/>
          </p:cNvSpPr>
          <p:nvPr>
            <p:ph type="title" hasCustomPrompt="1"/>
          </p:nvPr>
        </p:nvSpPr>
        <p:spPr>
          <a:xfrm>
            <a:off x="407988" y="289262"/>
            <a:ext cx="11370430" cy="724847"/>
          </a:xfrm>
        </p:spPr>
        <p:txBody>
          <a:bodyPr vert="horz" lIns="0" tIns="0" rIns="0" bIns="0" rtlCol="0" anchor="b">
            <a:normAutofit/>
          </a:bodyPr>
          <a:lstStyle>
            <a:lvl1pPr algn="l">
              <a:defRPr lang="fr-CH" dirty="0"/>
            </a:lvl1pPr>
          </a:lstStyle>
          <a:p>
            <a:pPr lvl="0" algn="l"/>
            <a:r>
              <a:rPr lang="fr-FR"/>
              <a:t>Click to insert </a:t>
            </a:r>
            <a:r>
              <a:rPr lang="fr-FR" err="1"/>
              <a:t>title</a:t>
            </a:r>
            <a:endParaRPr lang="fr-CH"/>
          </a:p>
        </p:txBody>
      </p:sp>
      <p:sp>
        <p:nvSpPr>
          <p:cNvPr id="28" name="Espace réservé du texte 3">
            <a:extLst>
              <a:ext uri="{FF2B5EF4-FFF2-40B4-BE49-F238E27FC236}">
                <a16:creationId xmlns:a16="http://schemas.microsoft.com/office/drawing/2014/main" id="{9A21C2CD-73E5-E64E-BC63-028AECCF8E2F}"/>
              </a:ext>
            </a:extLst>
          </p:cNvPr>
          <p:cNvSpPr>
            <a:spLocks noGrp="1"/>
          </p:cNvSpPr>
          <p:nvPr>
            <p:ph type="body" sz="quarter" idx="14" hasCustomPrompt="1"/>
          </p:nvPr>
        </p:nvSpPr>
        <p:spPr>
          <a:xfrm>
            <a:off x="407987" y="1050377"/>
            <a:ext cx="7013575" cy="305251"/>
          </a:xfrm>
        </p:spPr>
        <p:txBody>
          <a:bodyPr anchor="ctr" anchorCtr="0">
            <a:noAutofit/>
          </a:bodyPr>
          <a:lstStyle>
            <a:lvl1pPr marL="0" indent="0">
              <a:buFontTx/>
              <a:buNone/>
              <a:defRPr sz="1400" b="0">
                <a:solidFill>
                  <a:schemeClr val="accent2"/>
                </a:solidFill>
              </a:defRPr>
            </a:lvl1pPr>
            <a:lvl2pPr>
              <a:defRPr sz="1400" b="1">
                <a:solidFill>
                  <a:schemeClr val="accent2"/>
                </a:solidFill>
              </a:defRPr>
            </a:lvl2pPr>
            <a:lvl3pPr>
              <a:defRPr sz="1400" b="1">
                <a:solidFill>
                  <a:schemeClr val="accent2"/>
                </a:solidFill>
              </a:defRPr>
            </a:lvl3pPr>
            <a:lvl4pPr>
              <a:defRPr sz="1400" b="1">
                <a:solidFill>
                  <a:schemeClr val="accent2"/>
                </a:solidFill>
              </a:defRPr>
            </a:lvl4pPr>
            <a:lvl5pPr>
              <a:defRPr sz="1400" b="1">
                <a:solidFill>
                  <a:schemeClr val="accent2"/>
                </a:solidFill>
              </a:defRPr>
            </a:lvl5pPr>
          </a:lstStyle>
          <a:p>
            <a:pPr lvl="0"/>
            <a:r>
              <a:rPr lang="fr-FR"/>
              <a:t>Click to </a:t>
            </a:r>
            <a:r>
              <a:rPr lang="fr-FR" err="1"/>
              <a:t>add</a:t>
            </a:r>
            <a:r>
              <a:rPr lang="fr-FR"/>
              <a:t> a </a:t>
            </a:r>
            <a:r>
              <a:rPr lang="fr-FR" err="1"/>
              <a:t>subtitle</a:t>
            </a:r>
            <a:r>
              <a:rPr lang="fr-FR"/>
              <a:t> or a </a:t>
            </a:r>
            <a:r>
              <a:rPr lang="fr-FR" err="1"/>
              <a:t>descriptor</a:t>
            </a:r>
            <a:endParaRPr lang="fr-FR"/>
          </a:p>
        </p:txBody>
      </p:sp>
      <p:cxnSp>
        <p:nvCxnSpPr>
          <p:cNvPr id="29" name="Connecteur droit 28">
            <a:extLst>
              <a:ext uri="{FF2B5EF4-FFF2-40B4-BE49-F238E27FC236}">
                <a16:creationId xmlns:a16="http://schemas.microsoft.com/office/drawing/2014/main" id="{6CE433C9-C348-6B47-8CA0-B287CEB16E43}"/>
              </a:ext>
            </a:extLst>
          </p:cNvPr>
          <p:cNvCxnSpPr>
            <a:cxnSpLocks/>
          </p:cNvCxnSpPr>
          <p:nvPr/>
        </p:nvCxnSpPr>
        <p:spPr>
          <a:xfrm>
            <a:off x="407988" y="1355628"/>
            <a:ext cx="1137602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7" name="Espace réservé de la date 2">
            <a:extLst>
              <a:ext uri="{FF2B5EF4-FFF2-40B4-BE49-F238E27FC236}">
                <a16:creationId xmlns:a16="http://schemas.microsoft.com/office/drawing/2014/main" id="{31C37B87-30B6-074E-87B8-068AFEB1B8B3}"/>
              </a:ext>
            </a:extLst>
          </p:cNvPr>
          <p:cNvSpPr>
            <a:spLocks noGrp="1"/>
          </p:cNvSpPr>
          <p:nvPr>
            <p:ph type="dt" sz="half" idx="10"/>
          </p:nvPr>
        </p:nvSpPr>
        <p:spPr>
          <a:xfrm>
            <a:off x="10342526" y="6352738"/>
            <a:ext cx="720000" cy="216000"/>
          </a:xfrm>
          <a:prstGeom prst="rect">
            <a:avLst/>
          </a:prstGeom>
        </p:spPr>
        <p:txBody>
          <a:bodyPr vert="horz" lIns="0" tIns="0" rIns="0" bIns="0" rtlCol="0" anchor="ctr"/>
          <a:lstStyle>
            <a:lvl1pPr>
              <a:defRPr lang="fr-CH" sz="800" smtClean="0">
                <a:solidFill>
                  <a:schemeClr val="accent2"/>
                </a:solidFill>
              </a:defRPr>
            </a:lvl1pPr>
          </a:lstStyle>
          <a:p>
            <a:fld id="{024EF75A-7241-4F0B-BC08-8999759560CE}" type="datetime1">
              <a:rPr lang="fr-CH" smtClean="0"/>
              <a:t>11.12.2024</a:t>
            </a:fld>
            <a:endParaRPr lang="fr-CH"/>
          </a:p>
        </p:txBody>
      </p:sp>
      <p:sp>
        <p:nvSpPr>
          <p:cNvPr id="38" name="Espace réservé du pied de page 3">
            <a:extLst>
              <a:ext uri="{FF2B5EF4-FFF2-40B4-BE49-F238E27FC236}">
                <a16:creationId xmlns:a16="http://schemas.microsoft.com/office/drawing/2014/main" id="{C06FFCC2-C499-3843-9B30-754FF9DF872A}"/>
              </a:ext>
            </a:extLst>
          </p:cNvPr>
          <p:cNvSpPr>
            <a:spLocks noGrp="1"/>
          </p:cNvSpPr>
          <p:nvPr>
            <p:ph type="ftr" sz="quarter" idx="11"/>
          </p:nvPr>
        </p:nvSpPr>
        <p:spPr>
          <a:xfrm>
            <a:off x="2065651" y="6352738"/>
            <a:ext cx="3760718" cy="215998"/>
          </a:xfrm>
          <a:prstGeom prst="rect">
            <a:avLst/>
          </a:prstGeom>
        </p:spPr>
        <p:txBody>
          <a:bodyPr vert="horz" lIns="0" tIns="0" rIns="0" bIns="0" rtlCol="0" anchor="ctr"/>
          <a:lstStyle>
            <a:lvl1pPr algn="l">
              <a:defRPr lang="fr-CH" sz="800">
                <a:solidFill>
                  <a:schemeClr val="accent2"/>
                </a:solidFill>
              </a:defRPr>
            </a:lvl1pPr>
          </a:lstStyle>
          <a:p>
            <a:endParaRPr lang="fr-CH"/>
          </a:p>
        </p:txBody>
      </p:sp>
      <p:pic>
        <p:nvPicPr>
          <p:cNvPr id="40" name="Image 39">
            <a:extLst>
              <a:ext uri="{FF2B5EF4-FFF2-40B4-BE49-F238E27FC236}">
                <a16:creationId xmlns:a16="http://schemas.microsoft.com/office/drawing/2014/main" id="{DC023480-4314-EC48-8C20-0960045B9D2D}"/>
              </a:ext>
            </a:extLst>
          </p:cNvPr>
          <p:cNvPicPr>
            <a:picLocks noChangeAspect="1"/>
          </p:cNvPicPr>
          <p:nvPr/>
        </p:nvPicPr>
        <p:blipFill>
          <a:blip r:embed="rId2"/>
          <a:stretch>
            <a:fillRect/>
          </a:stretch>
        </p:blipFill>
        <p:spPr>
          <a:xfrm>
            <a:off x="11289644" y="6430639"/>
            <a:ext cx="78256" cy="60197"/>
          </a:xfrm>
          <a:prstGeom prst="rect">
            <a:avLst/>
          </a:prstGeom>
        </p:spPr>
      </p:pic>
      <p:cxnSp>
        <p:nvCxnSpPr>
          <p:cNvPr id="41" name="Connecteur droit 40">
            <a:extLst>
              <a:ext uri="{FF2B5EF4-FFF2-40B4-BE49-F238E27FC236}">
                <a16:creationId xmlns:a16="http://schemas.microsoft.com/office/drawing/2014/main" id="{BF5A48F0-5EE9-CB4A-BF1B-77F88146715E}"/>
              </a:ext>
            </a:extLst>
          </p:cNvPr>
          <p:cNvCxnSpPr/>
          <p:nvPr/>
        </p:nvCxnSpPr>
        <p:spPr>
          <a:xfrm>
            <a:off x="413582" y="6200775"/>
            <a:ext cx="1137043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2" name="Image 41">
            <a:extLst>
              <a:ext uri="{FF2B5EF4-FFF2-40B4-BE49-F238E27FC236}">
                <a16:creationId xmlns:a16="http://schemas.microsoft.com/office/drawing/2014/main" id="{670FF766-859B-864D-AC01-25628B96811C}"/>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345994" y="6232074"/>
            <a:ext cx="1006114" cy="457324"/>
          </a:xfrm>
          <a:prstGeom prst="rect">
            <a:avLst/>
          </a:prstGeom>
        </p:spPr>
      </p:pic>
      <p:sp>
        <p:nvSpPr>
          <p:cNvPr id="13" name="Espace réservé du numéro de diapositive 4">
            <a:extLst>
              <a:ext uri="{FF2B5EF4-FFF2-40B4-BE49-F238E27FC236}">
                <a16:creationId xmlns:a16="http://schemas.microsoft.com/office/drawing/2014/main" id="{C607C7CE-F8A3-3D4A-AC5C-F4C7960C7455}"/>
              </a:ext>
            </a:extLst>
          </p:cNvPr>
          <p:cNvSpPr>
            <a:spLocks noGrp="1"/>
          </p:cNvSpPr>
          <p:nvPr>
            <p:ph type="sldNum" sz="quarter" idx="12"/>
          </p:nvPr>
        </p:nvSpPr>
        <p:spPr>
          <a:xfrm>
            <a:off x="11595018" y="6345238"/>
            <a:ext cx="183400" cy="216000"/>
          </a:xfrm>
          <a:prstGeom prst="rect">
            <a:avLst/>
          </a:prstGeom>
        </p:spPr>
        <p:txBody>
          <a:bodyPr vert="horz" lIns="0" tIns="0" rIns="0" bIns="0" rtlCol="0" anchor="ctr"/>
          <a:lstStyle>
            <a:lvl1pPr algn="r">
              <a:defRPr lang="fr-CH" sz="800" smtClean="0">
                <a:solidFill>
                  <a:schemeClr val="accent2"/>
                </a:solidFill>
              </a:defRPr>
            </a:lvl1pPr>
          </a:lstStyle>
          <a:p>
            <a:fld id="{51EB4858-C4CA-4302-B658-C0CD55F75DC2}" type="slidenum">
              <a:rPr lang="fr-CH" smtClean="0"/>
              <a:pPr/>
              <a:t>‹#›</a:t>
            </a:fld>
            <a:endParaRPr lang="fr-CH"/>
          </a:p>
        </p:txBody>
      </p:sp>
      <p:pic>
        <p:nvPicPr>
          <p:cNvPr id="14" name="Graphique 13">
            <a:extLst>
              <a:ext uri="{FF2B5EF4-FFF2-40B4-BE49-F238E27FC236}">
                <a16:creationId xmlns:a16="http://schemas.microsoft.com/office/drawing/2014/main" id="{186DA024-0D3D-9F42-A419-01E444016A0C}"/>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441005" y="6427587"/>
            <a:ext cx="86082" cy="67144"/>
          </a:xfrm>
          <a:prstGeom prst="rect">
            <a:avLst/>
          </a:prstGeom>
        </p:spPr>
      </p:pic>
    </p:spTree>
    <p:extLst>
      <p:ext uri="{BB962C8B-B14F-4D97-AF65-F5344CB8AC3E}">
        <p14:creationId xmlns:p14="http://schemas.microsoft.com/office/powerpoint/2010/main" val="366411401"/>
      </p:ext>
    </p:extLst>
  </p:cSld>
  <p:clrMapOvr>
    <a:masterClrMapping/>
  </p:clrMapOvr>
  <p:extLst>
    <p:ext uri="{DCECCB84-F9BA-43D5-87BE-67443E8EF086}">
      <p15:sldGuideLst xmlns:p15="http://schemas.microsoft.com/office/powerpoint/2012/main">
        <p15:guide id="2" orient="horz" pos="1094">
          <p15:clr>
            <a:srgbClr val="FBAE40"/>
          </p15:clr>
        </p15:guide>
        <p15:guide id="3" orient="horz" pos="370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B93E3A-35D0-4CFD-9ABD-BA13CC0D8458}"/>
              </a:ext>
            </a:extLst>
          </p:cNvPr>
          <p:cNvSpPr>
            <a:spLocks noGrp="1"/>
          </p:cNvSpPr>
          <p:nvPr>
            <p:ph type="title" hasCustomPrompt="1"/>
          </p:nvPr>
        </p:nvSpPr>
        <p:spPr>
          <a:xfrm>
            <a:off x="695325" y="1"/>
            <a:ext cx="10801349" cy="1341438"/>
          </a:xfrm>
        </p:spPr>
        <p:txBody>
          <a:bodyPr vert="horz" lIns="0" tIns="0" rIns="0" bIns="0" rtlCol="0" anchor="ctr">
            <a:normAutofit/>
          </a:bodyPr>
          <a:lstStyle>
            <a:lvl1pPr algn="l">
              <a:defRPr lang="fr-CH" dirty="0"/>
            </a:lvl1pPr>
          </a:lstStyle>
          <a:p>
            <a:pPr lvl="0" algn="l"/>
            <a:r>
              <a:rPr lang="fr-FR"/>
              <a:t>Click to insert </a:t>
            </a:r>
            <a:r>
              <a:rPr lang="fr-FR" err="1"/>
              <a:t>title</a:t>
            </a:r>
            <a:endParaRPr lang="fr-CH"/>
          </a:p>
        </p:txBody>
      </p:sp>
      <p:pic>
        <p:nvPicPr>
          <p:cNvPr id="12" name="Image 11" descr="Une image contenant texte&#10;&#10;Description générée automatiquement">
            <a:extLst>
              <a:ext uri="{FF2B5EF4-FFF2-40B4-BE49-F238E27FC236}">
                <a16:creationId xmlns:a16="http://schemas.microsoft.com/office/drawing/2014/main" id="{D64B43A9-BC1F-4ACA-9695-7B60F92064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09660" y="6194917"/>
            <a:ext cx="1503103" cy="683229"/>
          </a:xfrm>
          <a:prstGeom prst="rect">
            <a:avLst/>
          </a:prstGeom>
        </p:spPr>
      </p:pic>
      <p:sp>
        <p:nvSpPr>
          <p:cNvPr id="13" name="Espace réservé de la date 2">
            <a:extLst>
              <a:ext uri="{FF2B5EF4-FFF2-40B4-BE49-F238E27FC236}">
                <a16:creationId xmlns:a16="http://schemas.microsoft.com/office/drawing/2014/main" id="{EC768F79-B3B2-467C-AFAD-AADBB24C8357}"/>
              </a:ext>
            </a:extLst>
          </p:cNvPr>
          <p:cNvSpPr>
            <a:spLocks noGrp="1"/>
          </p:cNvSpPr>
          <p:nvPr>
            <p:ph type="dt" sz="half" idx="10"/>
          </p:nvPr>
        </p:nvSpPr>
        <p:spPr>
          <a:xfrm>
            <a:off x="9395167" y="6565666"/>
            <a:ext cx="720000" cy="216000"/>
          </a:xfrm>
          <a:prstGeom prst="rect">
            <a:avLst/>
          </a:prstGeom>
        </p:spPr>
        <p:txBody>
          <a:bodyPr vert="horz" lIns="0" tIns="0" rIns="0" bIns="0" rtlCol="0" anchor="ctr"/>
          <a:lstStyle>
            <a:lvl1pPr>
              <a:defRPr lang="fr-CH" sz="800" smtClean="0">
                <a:solidFill>
                  <a:schemeClr val="accent1"/>
                </a:solidFill>
              </a:defRPr>
            </a:lvl1pPr>
          </a:lstStyle>
          <a:p>
            <a:fld id="{94AF1E6D-C9CD-4D5C-ACE9-85A50B4D0AE7}" type="datetime1">
              <a:rPr lang="fr-CH" smtClean="0"/>
              <a:t>11.12.2024</a:t>
            </a:fld>
            <a:endParaRPr lang="fr-CH"/>
          </a:p>
        </p:txBody>
      </p:sp>
      <p:sp>
        <p:nvSpPr>
          <p:cNvPr id="14" name="Espace réservé du pied de page 3">
            <a:extLst>
              <a:ext uri="{FF2B5EF4-FFF2-40B4-BE49-F238E27FC236}">
                <a16:creationId xmlns:a16="http://schemas.microsoft.com/office/drawing/2014/main" id="{5C0C2FCE-F814-44C9-9A30-DCCE413CBEE4}"/>
              </a:ext>
            </a:extLst>
          </p:cNvPr>
          <p:cNvSpPr>
            <a:spLocks noGrp="1"/>
          </p:cNvSpPr>
          <p:nvPr>
            <p:ph type="ftr" sz="quarter" idx="11"/>
          </p:nvPr>
        </p:nvSpPr>
        <p:spPr>
          <a:xfrm>
            <a:off x="695325" y="6565666"/>
            <a:ext cx="4345349" cy="216000"/>
          </a:xfrm>
          <a:prstGeom prst="rect">
            <a:avLst/>
          </a:prstGeom>
        </p:spPr>
        <p:txBody>
          <a:bodyPr vert="horz" lIns="0" tIns="0" rIns="0" bIns="0" rtlCol="0" anchor="ctr"/>
          <a:lstStyle>
            <a:lvl1pPr algn="l">
              <a:defRPr lang="fr-CH" sz="800">
                <a:solidFill>
                  <a:schemeClr val="accent1"/>
                </a:solidFill>
              </a:defRPr>
            </a:lvl1pPr>
          </a:lstStyle>
          <a:p>
            <a:endParaRPr lang="fr-CH"/>
          </a:p>
        </p:txBody>
      </p:sp>
      <p:sp>
        <p:nvSpPr>
          <p:cNvPr id="15" name="Espace réservé du numéro de diapositive 4">
            <a:extLst>
              <a:ext uri="{FF2B5EF4-FFF2-40B4-BE49-F238E27FC236}">
                <a16:creationId xmlns:a16="http://schemas.microsoft.com/office/drawing/2014/main" id="{2BAFA2DE-5ED9-4EA9-8B6E-116329F51686}"/>
              </a:ext>
            </a:extLst>
          </p:cNvPr>
          <p:cNvSpPr>
            <a:spLocks noGrp="1"/>
          </p:cNvSpPr>
          <p:nvPr>
            <p:ph type="sldNum" sz="quarter" idx="12"/>
          </p:nvPr>
        </p:nvSpPr>
        <p:spPr>
          <a:xfrm>
            <a:off x="10115167" y="6565666"/>
            <a:ext cx="360000" cy="216000"/>
          </a:xfrm>
          <a:prstGeom prst="rect">
            <a:avLst/>
          </a:prstGeom>
        </p:spPr>
        <p:txBody>
          <a:bodyPr vert="horz" lIns="0" tIns="0" rIns="0" bIns="0" rtlCol="0" anchor="ctr"/>
          <a:lstStyle>
            <a:lvl1pPr algn="r">
              <a:defRPr lang="fr-CH" sz="800" smtClean="0">
                <a:solidFill>
                  <a:schemeClr val="accent1"/>
                </a:solidFill>
              </a:defRPr>
            </a:lvl1pPr>
          </a:lstStyle>
          <a:p>
            <a:fld id="{51EB4858-C4CA-4302-B658-C0CD55F75DC2}" type="slidenum">
              <a:rPr lang="fr-CH" smtClean="0"/>
              <a:pPr/>
              <a:t>‹#›</a:t>
            </a:fld>
            <a:endParaRPr lang="fr-CH"/>
          </a:p>
        </p:txBody>
      </p:sp>
      <p:cxnSp>
        <p:nvCxnSpPr>
          <p:cNvPr id="16" name="Connecteur droit 15">
            <a:extLst>
              <a:ext uri="{FF2B5EF4-FFF2-40B4-BE49-F238E27FC236}">
                <a16:creationId xmlns:a16="http://schemas.microsoft.com/office/drawing/2014/main" id="{70ED5C97-94EF-4508-BC9E-DB3AC872DA51}"/>
              </a:ext>
            </a:extLst>
          </p:cNvPr>
          <p:cNvCxnSpPr>
            <a:cxnSpLocks/>
          </p:cNvCxnSpPr>
          <p:nvPr userDrawn="1"/>
        </p:nvCxnSpPr>
        <p:spPr>
          <a:xfrm>
            <a:off x="695325" y="6543674"/>
            <a:ext cx="97798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2077379B-2C80-4107-ACC4-7DF291766C2E}"/>
              </a:ext>
            </a:extLst>
          </p:cNvPr>
          <p:cNvCxnSpPr>
            <a:cxnSpLocks/>
          </p:cNvCxnSpPr>
          <p:nvPr userDrawn="1"/>
        </p:nvCxnSpPr>
        <p:spPr>
          <a:xfrm>
            <a:off x="695325" y="1341438"/>
            <a:ext cx="10795843"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Espace réservé du texte 3">
            <a:extLst>
              <a:ext uri="{FF2B5EF4-FFF2-40B4-BE49-F238E27FC236}">
                <a16:creationId xmlns:a16="http://schemas.microsoft.com/office/drawing/2014/main" id="{9555EE80-2F6B-446F-B8F9-61896EF45139}"/>
              </a:ext>
            </a:extLst>
          </p:cNvPr>
          <p:cNvSpPr>
            <a:spLocks noGrp="1"/>
          </p:cNvSpPr>
          <p:nvPr>
            <p:ph type="body" sz="quarter" idx="14" hasCustomPrompt="1"/>
          </p:nvPr>
        </p:nvSpPr>
        <p:spPr>
          <a:xfrm>
            <a:off x="695324" y="1023484"/>
            <a:ext cx="7013575" cy="305251"/>
          </a:xfrm>
        </p:spPr>
        <p:txBody>
          <a:bodyPr anchor="ctr" anchorCtr="0">
            <a:noAutofit/>
          </a:bodyPr>
          <a:lstStyle>
            <a:lvl1pPr marL="0" indent="0">
              <a:buFontTx/>
              <a:buNone/>
              <a:defRPr sz="1400" b="1">
                <a:solidFill>
                  <a:schemeClr val="accent2"/>
                </a:solidFill>
              </a:defRPr>
            </a:lvl1pPr>
            <a:lvl2pPr>
              <a:defRPr sz="1400" b="1">
                <a:solidFill>
                  <a:schemeClr val="accent2"/>
                </a:solidFill>
              </a:defRPr>
            </a:lvl2pPr>
            <a:lvl3pPr>
              <a:defRPr sz="1400" b="1">
                <a:solidFill>
                  <a:schemeClr val="accent2"/>
                </a:solidFill>
              </a:defRPr>
            </a:lvl3pPr>
            <a:lvl4pPr>
              <a:defRPr sz="1400" b="1">
                <a:solidFill>
                  <a:schemeClr val="accent2"/>
                </a:solidFill>
              </a:defRPr>
            </a:lvl4pPr>
            <a:lvl5pPr>
              <a:defRPr sz="1400" b="1">
                <a:solidFill>
                  <a:schemeClr val="accent2"/>
                </a:solidFill>
              </a:defRPr>
            </a:lvl5pPr>
          </a:lstStyle>
          <a:p>
            <a:pPr lvl="0"/>
            <a:r>
              <a:rPr lang="fr-FR"/>
              <a:t>Click to </a:t>
            </a:r>
            <a:r>
              <a:rPr lang="fr-FR" err="1"/>
              <a:t>add</a:t>
            </a:r>
            <a:r>
              <a:rPr lang="fr-FR"/>
              <a:t> a </a:t>
            </a:r>
            <a:r>
              <a:rPr lang="fr-FR" err="1"/>
              <a:t>subtitle</a:t>
            </a:r>
            <a:r>
              <a:rPr lang="fr-FR"/>
              <a:t> or a </a:t>
            </a:r>
            <a:r>
              <a:rPr lang="fr-FR" err="1"/>
              <a:t>descriptor</a:t>
            </a:r>
            <a:endParaRPr lang="fr-FR"/>
          </a:p>
        </p:txBody>
      </p:sp>
      <p:sp>
        <p:nvSpPr>
          <p:cNvPr id="5" name="Espace réservé pour une image  4">
            <a:extLst>
              <a:ext uri="{FF2B5EF4-FFF2-40B4-BE49-F238E27FC236}">
                <a16:creationId xmlns:a16="http://schemas.microsoft.com/office/drawing/2014/main" id="{FFC6A93C-0F1B-40D3-9696-525E5E8C65E2}"/>
              </a:ext>
            </a:extLst>
          </p:cNvPr>
          <p:cNvSpPr>
            <a:spLocks noGrp="1"/>
          </p:cNvSpPr>
          <p:nvPr>
            <p:ph type="pic" sz="quarter" idx="15"/>
          </p:nvPr>
        </p:nvSpPr>
        <p:spPr>
          <a:xfrm>
            <a:off x="695325" y="1736725"/>
            <a:ext cx="3348000" cy="3348000"/>
          </a:xfrm>
        </p:spPr>
        <p:txBody>
          <a:bodyPr tIns="288000">
            <a:normAutofit/>
          </a:bodyPr>
          <a:lstStyle>
            <a:lvl1pPr marL="0" indent="0" algn="ctr">
              <a:buNone/>
              <a:defRPr sz="2000"/>
            </a:lvl1pPr>
          </a:lstStyle>
          <a:p>
            <a:endParaRPr lang="fr-CH"/>
          </a:p>
        </p:txBody>
      </p:sp>
      <p:sp>
        <p:nvSpPr>
          <p:cNvPr id="21" name="Espace réservé pour une image  4">
            <a:extLst>
              <a:ext uri="{FF2B5EF4-FFF2-40B4-BE49-F238E27FC236}">
                <a16:creationId xmlns:a16="http://schemas.microsoft.com/office/drawing/2014/main" id="{B50143AB-0C37-4215-8A1A-543D32FB70C4}"/>
              </a:ext>
            </a:extLst>
          </p:cNvPr>
          <p:cNvSpPr>
            <a:spLocks noGrp="1"/>
          </p:cNvSpPr>
          <p:nvPr>
            <p:ph type="pic" sz="quarter" idx="16"/>
          </p:nvPr>
        </p:nvSpPr>
        <p:spPr>
          <a:xfrm>
            <a:off x="4424160" y="1736725"/>
            <a:ext cx="3348000" cy="3348000"/>
          </a:xfrm>
        </p:spPr>
        <p:txBody>
          <a:bodyPr tIns="288000">
            <a:normAutofit/>
          </a:bodyPr>
          <a:lstStyle>
            <a:lvl1pPr marL="0" indent="0" algn="ctr">
              <a:buNone/>
              <a:defRPr sz="2000"/>
            </a:lvl1pPr>
          </a:lstStyle>
          <a:p>
            <a:endParaRPr lang="fr-CH"/>
          </a:p>
        </p:txBody>
      </p:sp>
      <p:sp>
        <p:nvSpPr>
          <p:cNvPr id="22" name="Espace réservé pour une image  4">
            <a:extLst>
              <a:ext uri="{FF2B5EF4-FFF2-40B4-BE49-F238E27FC236}">
                <a16:creationId xmlns:a16="http://schemas.microsoft.com/office/drawing/2014/main" id="{7414686F-6AAB-4C92-88BC-59FF8FA87454}"/>
              </a:ext>
            </a:extLst>
          </p:cNvPr>
          <p:cNvSpPr>
            <a:spLocks noGrp="1"/>
          </p:cNvSpPr>
          <p:nvPr>
            <p:ph type="pic" sz="quarter" idx="17"/>
          </p:nvPr>
        </p:nvSpPr>
        <p:spPr>
          <a:xfrm>
            <a:off x="8152995" y="1736725"/>
            <a:ext cx="3348000" cy="3348000"/>
          </a:xfrm>
        </p:spPr>
        <p:txBody>
          <a:bodyPr tIns="288000">
            <a:normAutofit/>
          </a:bodyPr>
          <a:lstStyle>
            <a:lvl1pPr marL="0" indent="0" algn="ctr">
              <a:buNone/>
              <a:defRPr sz="2000"/>
            </a:lvl1pPr>
          </a:lstStyle>
          <a:p>
            <a:endParaRPr lang="fr-CH"/>
          </a:p>
        </p:txBody>
      </p:sp>
      <p:sp>
        <p:nvSpPr>
          <p:cNvPr id="7" name="Espace réservé du texte 6">
            <a:extLst>
              <a:ext uri="{FF2B5EF4-FFF2-40B4-BE49-F238E27FC236}">
                <a16:creationId xmlns:a16="http://schemas.microsoft.com/office/drawing/2014/main" id="{BBCE5CB0-5A2E-4FB2-8AD3-16537B8A69B2}"/>
              </a:ext>
            </a:extLst>
          </p:cNvPr>
          <p:cNvSpPr>
            <a:spLocks noGrp="1"/>
          </p:cNvSpPr>
          <p:nvPr>
            <p:ph type="body" sz="quarter" idx="18" hasCustomPrompt="1"/>
          </p:nvPr>
        </p:nvSpPr>
        <p:spPr>
          <a:xfrm>
            <a:off x="695325" y="5264150"/>
            <a:ext cx="3348038" cy="901700"/>
          </a:xfrm>
        </p:spPr>
        <p:txBody>
          <a:bodyPr>
            <a:noAutofit/>
          </a:bodyPr>
          <a:lstStyle>
            <a:lvl1pPr marL="0" indent="0">
              <a:buNone/>
              <a:defRPr sz="1400"/>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fr-FR"/>
              <a:t>Click to insert </a:t>
            </a:r>
            <a:r>
              <a:rPr lang="fr-FR" err="1"/>
              <a:t>text</a:t>
            </a:r>
            <a:endParaRPr lang="fr-FR"/>
          </a:p>
        </p:txBody>
      </p:sp>
      <p:sp>
        <p:nvSpPr>
          <p:cNvPr id="23" name="Espace réservé du texte 6">
            <a:extLst>
              <a:ext uri="{FF2B5EF4-FFF2-40B4-BE49-F238E27FC236}">
                <a16:creationId xmlns:a16="http://schemas.microsoft.com/office/drawing/2014/main" id="{176BDC1A-16EF-48EB-B99D-127F645D95F1}"/>
              </a:ext>
            </a:extLst>
          </p:cNvPr>
          <p:cNvSpPr>
            <a:spLocks noGrp="1"/>
          </p:cNvSpPr>
          <p:nvPr>
            <p:ph type="body" sz="quarter" idx="19" hasCustomPrompt="1"/>
          </p:nvPr>
        </p:nvSpPr>
        <p:spPr>
          <a:xfrm>
            <a:off x="4421981" y="5264150"/>
            <a:ext cx="3348038" cy="901700"/>
          </a:xfrm>
        </p:spPr>
        <p:txBody>
          <a:bodyPr>
            <a:noAutofit/>
          </a:bodyPr>
          <a:lstStyle>
            <a:lvl1pPr marL="0" indent="0">
              <a:buNone/>
              <a:defRPr sz="1400"/>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fr-FR"/>
              <a:t>Click to insert </a:t>
            </a:r>
            <a:r>
              <a:rPr lang="fr-FR" err="1"/>
              <a:t>text</a:t>
            </a:r>
            <a:endParaRPr lang="fr-FR"/>
          </a:p>
        </p:txBody>
      </p:sp>
      <p:sp>
        <p:nvSpPr>
          <p:cNvPr id="24" name="Espace réservé du texte 6">
            <a:extLst>
              <a:ext uri="{FF2B5EF4-FFF2-40B4-BE49-F238E27FC236}">
                <a16:creationId xmlns:a16="http://schemas.microsoft.com/office/drawing/2014/main" id="{BDD6940B-7FDD-425C-AA59-298250B4DCD1}"/>
              </a:ext>
            </a:extLst>
          </p:cNvPr>
          <p:cNvSpPr>
            <a:spLocks noGrp="1"/>
          </p:cNvSpPr>
          <p:nvPr>
            <p:ph type="body" sz="quarter" idx="20" hasCustomPrompt="1"/>
          </p:nvPr>
        </p:nvSpPr>
        <p:spPr>
          <a:xfrm>
            <a:off x="8152976" y="5264150"/>
            <a:ext cx="3348038" cy="901700"/>
          </a:xfrm>
        </p:spPr>
        <p:txBody>
          <a:bodyPr>
            <a:noAutofit/>
          </a:bodyPr>
          <a:lstStyle>
            <a:lvl1pPr marL="0" indent="0">
              <a:buNone/>
              <a:defRPr sz="1400"/>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fr-FR"/>
              <a:t>Click to insert </a:t>
            </a:r>
            <a:r>
              <a:rPr lang="fr-FR" err="1"/>
              <a:t>text</a:t>
            </a:r>
            <a:endParaRPr lang="fr-FR"/>
          </a:p>
        </p:txBody>
      </p:sp>
    </p:spTree>
    <p:extLst>
      <p:ext uri="{BB962C8B-B14F-4D97-AF65-F5344CB8AC3E}">
        <p14:creationId xmlns:p14="http://schemas.microsoft.com/office/powerpoint/2010/main" val="411281946"/>
      </p:ext>
    </p:extLst>
  </p:cSld>
  <p:clrMapOvr>
    <a:masterClrMapping/>
  </p:clrMapOvr>
  <p:extLst>
    <p:ext uri="{DCECCB84-F9BA-43D5-87BE-67443E8EF086}">
      <p15:sldGuideLst xmlns:p15="http://schemas.microsoft.com/office/powerpoint/2012/main">
        <p15:guide id="1" orient="horz" pos="1094">
          <p15:clr>
            <a:srgbClr val="FBAE40"/>
          </p15:clr>
        </p15:guide>
        <p15:guide id="2" orient="horz" pos="388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slide">
    <p:bg>
      <p:bgPr>
        <a:solidFill>
          <a:schemeClr val="tx2"/>
        </a:solidFill>
        <a:effectLst/>
      </p:bgPr>
    </p:bg>
    <p:spTree>
      <p:nvGrpSpPr>
        <p:cNvPr id="1" name=""/>
        <p:cNvGrpSpPr/>
        <p:nvPr/>
      </p:nvGrpSpPr>
      <p:grpSpPr>
        <a:xfrm>
          <a:off x="0" y="0"/>
          <a:ext cx="0" cy="0"/>
          <a:chOff x="0" y="0"/>
          <a:chExt cx="0" cy="0"/>
        </a:xfrm>
      </p:grpSpPr>
      <p:cxnSp>
        <p:nvCxnSpPr>
          <p:cNvPr id="11" name="Connecteur droit 10">
            <a:extLst>
              <a:ext uri="{FF2B5EF4-FFF2-40B4-BE49-F238E27FC236}">
                <a16:creationId xmlns:a16="http://schemas.microsoft.com/office/drawing/2014/main" id="{E25D4BFE-4B1B-4A89-8A2F-72E3C596B748}"/>
              </a:ext>
            </a:extLst>
          </p:cNvPr>
          <p:cNvCxnSpPr>
            <a:cxnSpLocks/>
          </p:cNvCxnSpPr>
          <p:nvPr userDrawn="1"/>
        </p:nvCxnSpPr>
        <p:spPr>
          <a:xfrm>
            <a:off x="695325" y="4581525"/>
            <a:ext cx="4391024"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838050A2-E58C-4E5C-92CE-2195D925A32E}"/>
              </a:ext>
            </a:extLst>
          </p:cNvPr>
          <p:cNvSpPr>
            <a:spLocks noGrp="1"/>
          </p:cNvSpPr>
          <p:nvPr>
            <p:ph type="ctrTitle" hasCustomPrompt="1"/>
          </p:nvPr>
        </p:nvSpPr>
        <p:spPr>
          <a:xfrm>
            <a:off x="695325" y="1134666"/>
            <a:ext cx="10801350" cy="2295049"/>
          </a:xfrm>
        </p:spPr>
        <p:txBody>
          <a:bodyPr lIns="0" tIns="0" rIns="0" anchor="ctr">
            <a:noAutofit/>
          </a:bodyPr>
          <a:lstStyle>
            <a:lvl1pPr algn="ctr">
              <a:defRPr sz="6000">
                <a:solidFill>
                  <a:schemeClr val="accent2"/>
                </a:solidFill>
              </a:defRPr>
            </a:lvl1pPr>
          </a:lstStyle>
          <a:p>
            <a:r>
              <a:rPr lang="fr-FR"/>
              <a:t>Click to insert </a:t>
            </a:r>
            <a:r>
              <a:rPr lang="fr-FR" err="1"/>
              <a:t>title</a:t>
            </a:r>
            <a:endParaRPr lang="fr-CH"/>
          </a:p>
        </p:txBody>
      </p:sp>
      <p:sp>
        <p:nvSpPr>
          <p:cNvPr id="3" name="Sous-titre 2">
            <a:extLst>
              <a:ext uri="{FF2B5EF4-FFF2-40B4-BE49-F238E27FC236}">
                <a16:creationId xmlns:a16="http://schemas.microsoft.com/office/drawing/2014/main" id="{6E8FB12A-7610-4869-98BD-BA5953395455}"/>
              </a:ext>
            </a:extLst>
          </p:cNvPr>
          <p:cNvSpPr>
            <a:spLocks noGrp="1"/>
          </p:cNvSpPr>
          <p:nvPr>
            <p:ph type="subTitle" idx="1" hasCustomPrompt="1"/>
          </p:nvPr>
        </p:nvSpPr>
        <p:spPr>
          <a:xfrm>
            <a:off x="695325" y="5344307"/>
            <a:ext cx="10801350" cy="1010768"/>
          </a:xfrm>
        </p:spPr>
        <p:txBody>
          <a:bodyPr anchor="ctr">
            <a:noAutofit/>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Click to insert </a:t>
            </a:r>
            <a:r>
              <a:rPr lang="fr-FR" err="1"/>
              <a:t>subtitle</a:t>
            </a:r>
            <a:endParaRPr lang="fr-CH"/>
          </a:p>
        </p:txBody>
      </p:sp>
      <p:sp>
        <p:nvSpPr>
          <p:cNvPr id="19" name="Espace réservé de la date 2">
            <a:extLst>
              <a:ext uri="{FF2B5EF4-FFF2-40B4-BE49-F238E27FC236}">
                <a16:creationId xmlns:a16="http://schemas.microsoft.com/office/drawing/2014/main" id="{6F8F1974-29A4-4854-A28C-776D38CB91AD}"/>
              </a:ext>
            </a:extLst>
          </p:cNvPr>
          <p:cNvSpPr>
            <a:spLocks noGrp="1"/>
          </p:cNvSpPr>
          <p:nvPr>
            <p:ph type="dt" sz="half" idx="10"/>
          </p:nvPr>
        </p:nvSpPr>
        <p:spPr>
          <a:xfrm>
            <a:off x="695325" y="6599007"/>
            <a:ext cx="720000" cy="216000"/>
          </a:xfrm>
          <a:prstGeom prst="rect">
            <a:avLst/>
          </a:prstGeom>
        </p:spPr>
        <p:txBody>
          <a:bodyPr vert="horz" lIns="0" tIns="0" rIns="0" bIns="0" rtlCol="0" anchor="ctr"/>
          <a:lstStyle>
            <a:lvl1pPr>
              <a:defRPr lang="fr-CH" sz="800" smtClean="0">
                <a:solidFill>
                  <a:schemeClr val="accent6"/>
                </a:solidFill>
              </a:defRPr>
            </a:lvl1pPr>
          </a:lstStyle>
          <a:p>
            <a:fld id="{76E24CC1-3BEB-4EF0-9E13-63CB589E8541}" type="datetime1">
              <a:rPr lang="fr-CH" smtClean="0"/>
              <a:t>11.12.2024</a:t>
            </a:fld>
            <a:endParaRPr lang="fr-CH"/>
          </a:p>
        </p:txBody>
      </p:sp>
      <p:sp>
        <p:nvSpPr>
          <p:cNvPr id="20" name="Espace réservé du pied de page 3">
            <a:extLst>
              <a:ext uri="{FF2B5EF4-FFF2-40B4-BE49-F238E27FC236}">
                <a16:creationId xmlns:a16="http://schemas.microsoft.com/office/drawing/2014/main" id="{D5AA5D08-FC74-4CEE-BAF1-E466419F094A}"/>
              </a:ext>
            </a:extLst>
          </p:cNvPr>
          <p:cNvSpPr>
            <a:spLocks noGrp="1"/>
          </p:cNvSpPr>
          <p:nvPr>
            <p:ph type="ftr" sz="quarter" idx="11"/>
          </p:nvPr>
        </p:nvSpPr>
        <p:spPr>
          <a:xfrm>
            <a:off x="3576000" y="6599007"/>
            <a:ext cx="5040000" cy="216000"/>
          </a:xfrm>
          <a:prstGeom prst="rect">
            <a:avLst/>
          </a:prstGeom>
        </p:spPr>
        <p:txBody>
          <a:bodyPr vert="horz" lIns="0" tIns="0" rIns="0" bIns="0" rtlCol="0" anchor="ctr"/>
          <a:lstStyle>
            <a:lvl1pPr algn="ctr">
              <a:defRPr lang="fr-CH" sz="800">
                <a:solidFill>
                  <a:schemeClr val="accent6"/>
                </a:solidFill>
              </a:defRPr>
            </a:lvl1pPr>
          </a:lstStyle>
          <a:p>
            <a:endParaRPr lang="fr-CH"/>
          </a:p>
        </p:txBody>
      </p:sp>
      <p:sp>
        <p:nvSpPr>
          <p:cNvPr id="21" name="Espace réservé du numéro de diapositive 4">
            <a:extLst>
              <a:ext uri="{FF2B5EF4-FFF2-40B4-BE49-F238E27FC236}">
                <a16:creationId xmlns:a16="http://schemas.microsoft.com/office/drawing/2014/main" id="{B200D2A2-5071-413B-BBFA-DAE70373C8D8}"/>
              </a:ext>
            </a:extLst>
          </p:cNvPr>
          <p:cNvSpPr>
            <a:spLocks noGrp="1"/>
          </p:cNvSpPr>
          <p:nvPr>
            <p:ph type="sldNum" sz="quarter" idx="12"/>
          </p:nvPr>
        </p:nvSpPr>
        <p:spPr>
          <a:xfrm>
            <a:off x="11136674" y="6599007"/>
            <a:ext cx="360000" cy="216000"/>
          </a:xfrm>
          <a:prstGeom prst="rect">
            <a:avLst/>
          </a:prstGeom>
        </p:spPr>
        <p:txBody>
          <a:bodyPr vert="horz" lIns="0" tIns="0" rIns="0" bIns="0" rtlCol="0" anchor="ctr"/>
          <a:lstStyle>
            <a:lvl1pPr>
              <a:defRPr lang="fr-CH" sz="800" smtClean="0">
                <a:solidFill>
                  <a:schemeClr val="accent6"/>
                </a:solidFill>
              </a:defRPr>
            </a:lvl1pPr>
          </a:lstStyle>
          <a:p>
            <a:fld id="{51EB4858-C4CA-4302-B658-C0CD55F75DC2}" type="slidenum">
              <a:rPr lang="fr-CH" smtClean="0"/>
              <a:pPr/>
              <a:t>‹#›</a:t>
            </a:fld>
            <a:endParaRPr lang="fr-CH"/>
          </a:p>
        </p:txBody>
      </p:sp>
      <p:cxnSp>
        <p:nvCxnSpPr>
          <p:cNvPr id="13" name="Connecteur droit 12">
            <a:extLst>
              <a:ext uri="{FF2B5EF4-FFF2-40B4-BE49-F238E27FC236}">
                <a16:creationId xmlns:a16="http://schemas.microsoft.com/office/drawing/2014/main" id="{84607870-AF07-4C43-8336-EE594D7B7F69}"/>
              </a:ext>
            </a:extLst>
          </p:cNvPr>
          <p:cNvCxnSpPr>
            <a:cxnSpLocks/>
          </p:cNvCxnSpPr>
          <p:nvPr userDrawn="1"/>
        </p:nvCxnSpPr>
        <p:spPr>
          <a:xfrm>
            <a:off x="7105651" y="4581525"/>
            <a:ext cx="4391024"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Image 156" descr="Une image contenant texte, blanc, horloge&#10;&#10;Description générée automatiquement">
            <a:extLst>
              <a:ext uri="{FF2B5EF4-FFF2-40B4-BE49-F238E27FC236}">
                <a16:creationId xmlns:a16="http://schemas.microsoft.com/office/drawing/2014/main" id="{4BD3DEB5-1A39-4BE9-9E52-5742B7DDC35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97562" y="3783087"/>
            <a:ext cx="1596876" cy="1596876"/>
          </a:xfrm>
          <a:prstGeom prst="rect">
            <a:avLst/>
          </a:prstGeom>
        </p:spPr>
      </p:pic>
    </p:spTree>
    <p:extLst>
      <p:ext uri="{BB962C8B-B14F-4D97-AF65-F5344CB8AC3E}">
        <p14:creationId xmlns:p14="http://schemas.microsoft.com/office/powerpoint/2010/main" val="3084503872"/>
      </p:ext>
    </p:extLst>
  </p:cSld>
  <p:clrMapOvr>
    <a:masterClrMapping/>
  </p:clrMapOvr>
  <p:extLst>
    <p:ext uri="{DCECCB84-F9BA-43D5-87BE-67443E8EF086}">
      <p15:sldGuideLst xmlns:p15="http://schemas.microsoft.com/office/powerpoint/2012/main">
        <p15:guide id="1" orient="horz" pos="288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VER 1">
    <p:bg>
      <p:bgPr>
        <a:solidFill>
          <a:schemeClr val="tx2"/>
        </a:solidFill>
        <a:effectLst/>
      </p:bgPr>
    </p:bg>
    <p:spTree>
      <p:nvGrpSpPr>
        <p:cNvPr id="1" name=""/>
        <p:cNvGrpSpPr/>
        <p:nvPr/>
      </p:nvGrpSpPr>
      <p:grpSpPr>
        <a:xfrm>
          <a:off x="0" y="0"/>
          <a:ext cx="0" cy="0"/>
          <a:chOff x="0" y="0"/>
          <a:chExt cx="0" cy="0"/>
        </a:xfrm>
      </p:grpSpPr>
      <p:cxnSp>
        <p:nvCxnSpPr>
          <p:cNvPr id="11" name="Connecteur droit 10">
            <a:extLst>
              <a:ext uri="{FF2B5EF4-FFF2-40B4-BE49-F238E27FC236}">
                <a16:creationId xmlns:a16="http://schemas.microsoft.com/office/drawing/2014/main" id="{E25D4BFE-4B1B-4A89-8A2F-72E3C596B748}"/>
              </a:ext>
            </a:extLst>
          </p:cNvPr>
          <p:cNvCxnSpPr>
            <a:cxnSpLocks/>
          </p:cNvCxnSpPr>
          <p:nvPr/>
        </p:nvCxnSpPr>
        <p:spPr>
          <a:xfrm>
            <a:off x="407988" y="666347"/>
            <a:ext cx="1137602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838050A2-E58C-4E5C-92CE-2195D925A32E}"/>
              </a:ext>
            </a:extLst>
          </p:cNvPr>
          <p:cNvSpPr>
            <a:spLocks noGrp="1"/>
          </p:cNvSpPr>
          <p:nvPr>
            <p:ph type="ctrTitle" hasCustomPrompt="1"/>
          </p:nvPr>
        </p:nvSpPr>
        <p:spPr>
          <a:xfrm>
            <a:off x="407988" y="1986823"/>
            <a:ext cx="11376025" cy="1415351"/>
          </a:xfrm>
        </p:spPr>
        <p:txBody>
          <a:bodyPr lIns="0" tIns="0" rIns="0" anchor="ctr">
            <a:noAutofit/>
          </a:bodyPr>
          <a:lstStyle>
            <a:lvl1pPr algn="l">
              <a:defRPr sz="7000">
                <a:solidFill>
                  <a:schemeClr val="bg1"/>
                </a:solidFill>
              </a:defRPr>
            </a:lvl1pPr>
          </a:lstStyle>
          <a:p>
            <a:r>
              <a:rPr lang="fr-FR"/>
              <a:t>Click to insert </a:t>
            </a:r>
            <a:r>
              <a:rPr lang="fr-FR" err="1"/>
              <a:t>title</a:t>
            </a:r>
            <a:endParaRPr lang="fr-CH"/>
          </a:p>
        </p:txBody>
      </p:sp>
      <p:sp>
        <p:nvSpPr>
          <p:cNvPr id="3" name="Sous-titre 2">
            <a:extLst>
              <a:ext uri="{FF2B5EF4-FFF2-40B4-BE49-F238E27FC236}">
                <a16:creationId xmlns:a16="http://schemas.microsoft.com/office/drawing/2014/main" id="{6E8FB12A-7610-4869-98BD-BA5953395455}"/>
              </a:ext>
            </a:extLst>
          </p:cNvPr>
          <p:cNvSpPr>
            <a:spLocks noGrp="1"/>
          </p:cNvSpPr>
          <p:nvPr>
            <p:ph type="subTitle" idx="1" hasCustomPrompt="1"/>
          </p:nvPr>
        </p:nvSpPr>
        <p:spPr>
          <a:xfrm>
            <a:off x="407988" y="3455826"/>
            <a:ext cx="11370430" cy="1010768"/>
          </a:xfrm>
        </p:spPr>
        <p:txBody>
          <a:bodyPr anchor="ctr">
            <a:noAutofit/>
          </a:bodyPr>
          <a:lstStyle>
            <a:lvl1pPr marL="0" indent="0" algn="l">
              <a:buNone/>
              <a:defRPr sz="2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Click to insert </a:t>
            </a:r>
            <a:r>
              <a:rPr lang="fr-FR" err="1"/>
              <a:t>subtitle</a:t>
            </a:r>
            <a:endParaRPr lang="fr-CH"/>
          </a:p>
        </p:txBody>
      </p:sp>
      <p:sp>
        <p:nvSpPr>
          <p:cNvPr id="19" name="Espace réservé de la date 2">
            <a:extLst>
              <a:ext uri="{FF2B5EF4-FFF2-40B4-BE49-F238E27FC236}">
                <a16:creationId xmlns:a16="http://schemas.microsoft.com/office/drawing/2014/main" id="{6F8F1974-29A4-4854-A28C-776D38CB91AD}"/>
              </a:ext>
            </a:extLst>
          </p:cNvPr>
          <p:cNvSpPr>
            <a:spLocks noGrp="1"/>
          </p:cNvSpPr>
          <p:nvPr>
            <p:ph type="dt" sz="half" idx="10"/>
          </p:nvPr>
        </p:nvSpPr>
        <p:spPr>
          <a:xfrm>
            <a:off x="10342526" y="6352738"/>
            <a:ext cx="720000" cy="216000"/>
          </a:xfrm>
          <a:prstGeom prst="rect">
            <a:avLst/>
          </a:prstGeom>
        </p:spPr>
        <p:txBody>
          <a:bodyPr vert="horz" lIns="0" tIns="0" rIns="0" bIns="0" rtlCol="0" anchor="ctr"/>
          <a:lstStyle>
            <a:lvl1pPr>
              <a:defRPr lang="fr-CH" sz="800" smtClean="0">
                <a:solidFill>
                  <a:schemeClr val="bg1"/>
                </a:solidFill>
              </a:defRPr>
            </a:lvl1pPr>
          </a:lstStyle>
          <a:p>
            <a:fld id="{D1B34515-41F1-4DC3-B209-05DF034751A8}" type="datetime1">
              <a:rPr lang="fr-CH" smtClean="0"/>
              <a:t>11.12.2024</a:t>
            </a:fld>
            <a:endParaRPr lang="fr-CH"/>
          </a:p>
        </p:txBody>
      </p:sp>
      <p:sp>
        <p:nvSpPr>
          <p:cNvPr id="20" name="Espace réservé du pied de page 3">
            <a:extLst>
              <a:ext uri="{FF2B5EF4-FFF2-40B4-BE49-F238E27FC236}">
                <a16:creationId xmlns:a16="http://schemas.microsoft.com/office/drawing/2014/main" id="{D5AA5D08-FC74-4CEE-BAF1-E466419F094A}"/>
              </a:ext>
            </a:extLst>
          </p:cNvPr>
          <p:cNvSpPr>
            <a:spLocks noGrp="1"/>
          </p:cNvSpPr>
          <p:nvPr>
            <p:ph type="ftr" sz="quarter" idx="11"/>
          </p:nvPr>
        </p:nvSpPr>
        <p:spPr>
          <a:xfrm>
            <a:off x="2065651" y="6352738"/>
            <a:ext cx="3760718" cy="215998"/>
          </a:xfrm>
          <a:prstGeom prst="rect">
            <a:avLst/>
          </a:prstGeom>
        </p:spPr>
        <p:txBody>
          <a:bodyPr vert="horz" lIns="0" tIns="0" rIns="0" bIns="0" rtlCol="0" anchor="ctr"/>
          <a:lstStyle>
            <a:lvl1pPr algn="l">
              <a:defRPr lang="fr-CH" sz="800">
                <a:solidFill>
                  <a:schemeClr val="bg1"/>
                </a:solidFill>
              </a:defRPr>
            </a:lvl1pPr>
          </a:lstStyle>
          <a:p>
            <a:endParaRPr lang="fr-CH"/>
          </a:p>
        </p:txBody>
      </p:sp>
      <p:sp>
        <p:nvSpPr>
          <p:cNvPr id="21" name="Espace réservé du numéro de diapositive 4">
            <a:extLst>
              <a:ext uri="{FF2B5EF4-FFF2-40B4-BE49-F238E27FC236}">
                <a16:creationId xmlns:a16="http://schemas.microsoft.com/office/drawing/2014/main" id="{B200D2A2-5071-413B-BBFA-DAE70373C8D8}"/>
              </a:ext>
            </a:extLst>
          </p:cNvPr>
          <p:cNvSpPr>
            <a:spLocks noGrp="1"/>
          </p:cNvSpPr>
          <p:nvPr>
            <p:ph type="sldNum" sz="quarter" idx="12"/>
          </p:nvPr>
        </p:nvSpPr>
        <p:spPr>
          <a:xfrm>
            <a:off x="11595018" y="6345238"/>
            <a:ext cx="183400" cy="216000"/>
          </a:xfrm>
          <a:prstGeom prst="rect">
            <a:avLst/>
          </a:prstGeom>
        </p:spPr>
        <p:txBody>
          <a:bodyPr vert="horz" lIns="0" tIns="0" rIns="0" bIns="0" rtlCol="0" anchor="ctr"/>
          <a:lstStyle>
            <a:lvl1pPr algn="r">
              <a:defRPr lang="fr-CH" sz="800" smtClean="0">
                <a:solidFill>
                  <a:schemeClr val="bg1"/>
                </a:solidFill>
              </a:defRPr>
            </a:lvl1pPr>
          </a:lstStyle>
          <a:p>
            <a:fld id="{51EB4858-C4CA-4302-B658-C0CD55F75DC2}" type="slidenum">
              <a:rPr lang="fr-CH" smtClean="0"/>
              <a:pPr/>
              <a:t>‹#›</a:t>
            </a:fld>
            <a:endParaRPr lang="fr-CH"/>
          </a:p>
        </p:txBody>
      </p:sp>
      <p:cxnSp>
        <p:nvCxnSpPr>
          <p:cNvPr id="8" name="Connecteur droit 7">
            <a:extLst>
              <a:ext uri="{FF2B5EF4-FFF2-40B4-BE49-F238E27FC236}">
                <a16:creationId xmlns:a16="http://schemas.microsoft.com/office/drawing/2014/main" id="{802893B3-A4AB-0D4C-B753-F9F7486DD60D}"/>
              </a:ext>
            </a:extLst>
          </p:cNvPr>
          <p:cNvCxnSpPr/>
          <p:nvPr/>
        </p:nvCxnSpPr>
        <p:spPr>
          <a:xfrm>
            <a:off x="413582" y="6200775"/>
            <a:ext cx="1137043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Image 11" descr="Une image contenant texte&#10;&#10;Description générée automatiquement">
            <a:extLst>
              <a:ext uri="{FF2B5EF4-FFF2-40B4-BE49-F238E27FC236}">
                <a16:creationId xmlns:a16="http://schemas.microsoft.com/office/drawing/2014/main" id="{D9CB4703-90B4-A447-86FF-04DE88E9650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5994" y="6232074"/>
            <a:ext cx="1006114" cy="457325"/>
          </a:xfrm>
          <a:prstGeom prst="rect">
            <a:avLst/>
          </a:prstGeom>
        </p:spPr>
      </p:pic>
      <p:pic>
        <p:nvPicPr>
          <p:cNvPr id="23" name="Graphique 22">
            <a:extLst>
              <a:ext uri="{FF2B5EF4-FFF2-40B4-BE49-F238E27FC236}">
                <a16:creationId xmlns:a16="http://schemas.microsoft.com/office/drawing/2014/main" id="{C5871ADB-82B0-9B47-820F-6323AC92F6D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441005" y="6427587"/>
            <a:ext cx="86082" cy="67144"/>
          </a:xfrm>
          <a:prstGeom prst="rect">
            <a:avLst/>
          </a:prstGeom>
        </p:spPr>
      </p:pic>
    </p:spTree>
    <p:extLst>
      <p:ext uri="{BB962C8B-B14F-4D97-AF65-F5344CB8AC3E}">
        <p14:creationId xmlns:p14="http://schemas.microsoft.com/office/powerpoint/2010/main" val="1406838840"/>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END PAGE">
    <p:bg>
      <p:bgPr>
        <a:solidFill>
          <a:schemeClr val="tx1"/>
        </a:solidFill>
        <a:effectLst/>
      </p:bgPr>
    </p:bg>
    <p:spTree>
      <p:nvGrpSpPr>
        <p:cNvPr id="1" name=""/>
        <p:cNvGrpSpPr/>
        <p:nvPr/>
      </p:nvGrpSpPr>
      <p:grpSpPr>
        <a:xfrm>
          <a:off x="0" y="0"/>
          <a:ext cx="0" cy="0"/>
          <a:chOff x="0" y="0"/>
          <a:chExt cx="0" cy="0"/>
        </a:xfrm>
      </p:grpSpPr>
      <p:sp>
        <p:nvSpPr>
          <p:cNvPr id="18" name="Espace réservé du texte 2">
            <a:extLst>
              <a:ext uri="{FF2B5EF4-FFF2-40B4-BE49-F238E27FC236}">
                <a16:creationId xmlns:a16="http://schemas.microsoft.com/office/drawing/2014/main" id="{0214F41A-52EA-BF49-9E74-BEDB64687D34}"/>
              </a:ext>
            </a:extLst>
          </p:cNvPr>
          <p:cNvSpPr>
            <a:spLocks noGrp="1"/>
          </p:cNvSpPr>
          <p:nvPr>
            <p:ph type="body" sz="quarter" idx="13"/>
          </p:nvPr>
        </p:nvSpPr>
        <p:spPr>
          <a:xfrm>
            <a:off x="405863" y="2669145"/>
            <a:ext cx="3323668" cy="2965450"/>
          </a:xfrm>
        </p:spPr>
        <p:txBody>
          <a:bodyPr>
            <a:normAutofit/>
          </a:bodyPr>
          <a:lstStyle>
            <a:lvl1pPr indent="0">
              <a:spcAft>
                <a:spcPts val="200"/>
              </a:spcAft>
              <a:defRPr sz="1300">
                <a:solidFill>
                  <a:schemeClr val="bg1"/>
                </a:solidFill>
              </a:defRPr>
            </a:lvl1pPr>
            <a:lvl2pPr indent="0">
              <a:spcAft>
                <a:spcPts val="200"/>
              </a:spcAft>
              <a:defRPr sz="1300">
                <a:solidFill>
                  <a:schemeClr val="bg1"/>
                </a:solidFill>
              </a:defRPr>
            </a:lvl2pPr>
            <a:lvl3pPr indent="0">
              <a:spcAft>
                <a:spcPts val="200"/>
              </a:spcAft>
              <a:defRPr sz="1300">
                <a:solidFill>
                  <a:schemeClr val="bg1"/>
                </a:solidFill>
              </a:defRPr>
            </a:lvl3pPr>
            <a:lvl4pPr indent="0">
              <a:spcAft>
                <a:spcPts val="200"/>
              </a:spcAft>
              <a:defRPr sz="1300">
                <a:solidFill>
                  <a:schemeClr val="bg1"/>
                </a:solidFill>
              </a:defRPr>
            </a:lvl4pPr>
            <a:lvl5pPr indent="0">
              <a:spcAft>
                <a:spcPts val="200"/>
              </a:spcAft>
              <a:defRPr sz="13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24" name="Espace réservé du texte 2">
            <a:extLst>
              <a:ext uri="{FF2B5EF4-FFF2-40B4-BE49-F238E27FC236}">
                <a16:creationId xmlns:a16="http://schemas.microsoft.com/office/drawing/2014/main" id="{CACB2E60-A00E-9140-B247-BB19B09C232D}"/>
              </a:ext>
            </a:extLst>
          </p:cNvPr>
          <p:cNvSpPr>
            <a:spLocks noGrp="1"/>
          </p:cNvSpPr>
          <p:nvPr>
            <p:ph type="body" sz="quarter" idx="15"/>
          </p:nvPr>
        </p:nvSpPr>
        <p:spPr>
          <a:xfrm>
            <a:off x="4421808" y="2669145"/>
            <a:ext cx="3323668" cy="2965450"/>
          </a:xfrm>
        </p:spPr>
        <p:txBody>
          <a:bodyPr>
            <a:normAutofit/>
          </a:bodyPr>
          <a:lstStyle>
            <a:lvl1pPr indent="0">
              <a:spcAft>
                <a:spcPts val="200"/>
              </a:spcAft>
              <a:defRPr sz="1300">
                <a:solidFill>
                  <a:schemeClr val="bg1"/>
                </a:solidFill>
              </a:defRPr>
            </a:lvl1pPr>
            <a:lvl2pPr indent="0">
              <a:spcAft>
                <a:spcPts val="200"/>
              </a:spcAft>
              <a:defRPr sz="1300">
                <a:solidFill>
                  <a:schemeClr val="bg1"/>
                </a:solidFill>
              </a:defRPr>
            </a:lvl2pPr>
            <a:lvl3pPr indent="0">
              <a:spcAft>
                <a:spcPts val="200"/>
              </a:spcAft>
              <a:defRPr sz="1300">
                <a:solidFill>
                  <a:schemeClr val="bg1"/>
                </a:solidFill>
              </a:defRPr>
            </a:lvl3pPr>
            <a:lvl4pPr indent="0">
              <a:spcAft>
                <a:spcPts val="200"/>
              </a:spcAft>
              <a:defRPr sz="1300">
                <a:solidFill>
                  <a:schemeClr val="bg1"/>
                </a:solidFill>
              </a:defRPr>
            </a:lvl4pPr>
            <a:lvl5pPr indent="0">
              <a:spcAft>
                <a:spcPts val="200"/>
              </a:spcAft>
              <a:defRPr sz="13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25" name="Espace réservé du texte 2">
            <a:extLst>
              <a:ext uri="{FF2B5EF4-FFF2-40B4-BE49-F238E27FC236}">
                <a16:creationId xmlns:a16="http://schemas.microsoft.com/office/drawing/2014/main" id="{D429E082-2BAE-9044-B5FD-705E25050AC2}"/>
              </a:ext>
            </a:extLst>
          </p:cNvPr>
          <p:cNvSpPr>
            <a:spLocks noGrp="1"/>
          </p:cNvSpPr>
          <p:nvPr>
            <p:ph type="body" sz="quarter" idx="16"/>
          </p:nvPr>
        </p:nvSpPr>
        <p:spPr>
          <a:xfrm>
            <a:off x="8462467" y="2669145"/>
            <a:ext cx="3323668" cy="2965450"/>
          </a:xfrm>
        </p:spPr>
        <p:txBody>
          <a:bodyPr>
            <a:normAutofit/>
          </a:bodyPr>
          <a:lstStyle>
            <a:lvl1pPr indent="0">
              <a:spcAft>
                <a:spcPts val="200"/>
              </a:spcAft>
              <a:defRPr sz="1300">
                <a:solidFill>
                  <a:schemeClr val="bg1"/>
                </a:solidFill>
              </a:defRPr>
            </a:lvl1pPr>
            <a:lvl2pPr indent="0">
              <a:spcAft>
                <a:spcPts val="200"/>
              </a:spcAft>
              <a:defRPr sz="1300">
                <a:solidFill>
                  <a:schemeClr val="bg1"/>
                </a:solidFill>
              </a:defRPr>
            </a:lvl2pPr>
            <a:lvl3pPr indent="0">
              <a:spcAft>
                <a:spcPts val="200"/>
              </a:spcAft>
              <a:defRPr sz="1300">
                <a:solidFill>
                  <a:schemeClr val="bg1"/>
                </a:solidFill>
              </a:defRPr>
            </a:lvl3pPr>
            <a:lvl4pPr indent="0">
              <a:spcAft>
                <a:spcPts val="200"/>
              </a:spcAft>
              <a:defRPr sz="1300">
                <a:solidFill>
                  <a:schemeClr val="bg1"/>
                </a:solidFill>
              </a:defRPr>
            </a:lvl4pPr>
            <a:lvl5pPr indent="0">
              <a:spcAft>
                <a:spcPts val="200"/>
              </a:spcAft>
              <a:defRPr sz="13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766553538"/>
      </p:ext>
    </p:extLst>
  </p:cSld>
  <p:clrMapOvr>
    <a:masterClrMapping/>
  </p:clrMapOvr>
  <p:extLst>
    <p:ext uri="{DCECCB84-F9BA-43D5-87BE-67443E8EF086}">
      <p15:sldGuideLst xmlns:p15="http://schemas.microsoft.com/office/powerpoint/2012/main">
        <p15:guide id="1" orient="horz" pos="1094">
          <p15:clr>
            <a:srgbClr val="FBAE40"/>
          </p15:clr>
        </p15:guide>
        <p15:guide id="2" orient="horz" pos="3884">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14" name="Espace réservé pour une image  13">
            <a:extLst>
              <a:ext uri="{FF2B5EF4-FFF2-40B4-BE49-F238E27FC236}">
                <a16:creationId xmlns:a16="http://schemas.microsoft.com/office/drawing/2014/main" id="{E965C68E-EBF6-4C1B-947F-44FF971152D5}"/>
              </a:ext>
            </a:extLst>
          </p:cNvPr>
          <p:cNvSpPr>
            <a:spLocks noGrp="1"/>
          </p:cNvSpPr>
          <p:nvPr>
            <p:ph type="pic" sz="quarter" idx="13"/>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714988 h 6858000"/>
              <a:gd name="connsiteX5" fmla="*/ 4571999 w 12192000"/>
              <a:gd name="connsiteY5" fmla="*/ 5714988 h 6858000"/>
              <a:gd name="connsiteX6" fmla="*/ 4571999 w 12192000"/>
              <a:gd name="connsiteY6" fmla="*/ 1143013 h 6858000"/>
              <a:gd name="connsiteX7" fmla="*/ 0 w 12192000"/>
              <a:gd name="connsiteY7" fmla="*/ 11430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0" y="6858000"/>
                </a:lnTo>
                <a:lnTo>
                  <a:pt x="0" y="5714988"/>
                </a:lnTo>
                <a:lnTo>
                  <a:pt x="4571999" y="5714988"/>
                </a:lnTo>
                <a:lnTo>
                  <a:pt x="4571999" y="1143013"/>
                </a:lnTo>
                <a:lnTo>
                  <a:pt x="0" y="1143013"/>
                </a:lnTo>
                <a:close/>
              </a:path>
            </a:pathLst>
          </a:custGeom>
        </p:spPr>
        <p:txBody>
          <a:bodyPr wrap="square" tIns="864000">
            <a:noAutofit/>
          </a:bodyPr>
          <a:lstStyle>
            <a:lvl1pPr marL="0" indent="0" algn="ctr">
              <a:buNone/>
              <a:defRPr/>
            </a:lvl1pPr>
          </a:lstStyle>
          <a:p>
            <a:r>
              <a:rPr lang="en-US"/>
              <a:t>Click icon to add picture</a:t>
            </a:r>
            <a:endParaRPr lang="fr-CH"/>
          </a:p>
        </p:txBody>
      </p:sp>
      <p:sp>
        <p:nvSpPr>
          <p:cNvPr id="13" name="Rectangle 12">
            <a:extLst>
              <a:ext uri="{FF2B5EF4-FFF2-40B4-BE49-F238E27FC236}">
                <a16:creationId xmlns:a16="http://schemas.microsoft.com/office/drawing/2014/main" id="{C1D39B63-7BE2-43E4-8450-965CCF254689}"/>
              </a:ext>
            </a:extLst>
          </p:cNvPr>
          <p:cNvSpPr/>
          <p:nvPr/>
        </p:nvSpPr>
        <p:spPr>
          <a:xfrm>
            <a:off x="0" y="1143013"/>
            <a:ext cx="4571999" cy="4571975"/>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Freeform 5">
            <a:extLst>
              <a:ext uri="{FF2B5EF4-FFF2-40B4-BE49-F238E27FC236}">
                <a16:creationId xmlns:a16="http://schemas.microsoft.com/office/drawing/2014/main" id="{D4EDB9D7-2DBE-4F49-81D7-179C5E60F4CE}"/>
              </a:ext>
            </a:extLst>
          </p:cNvPr>
          <p:cNvSpPr>
            <a:spLocks noChangeAspect="1" noEditPoints="1"/>
          </p:cNvSpPr>
          <p:nvPr/>
        </p:nvSpPr>
        <p:spPr bwMode="white">
          <a:xfrm>
            <a:off x="442913" y="1787629"/>
            <a:ext cx="661268" cy="515524"/>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aramond" panose="02020404030301010803" pitchFamily="18" charset="0"/>
              <a:ea typeface="+mn-ea"/>
              <a:cs typeface="+mn-cs"/>
            </a:endParaRPr>
          </a:p>
        </p:txBody>
      </p:sp>
      <p:sp>
        <p:nvSpPr>
          <p:cNvPr id="6" name="Espace réservé du texte 5">
            <a:extLst>
              <a:ext uri="{FF2B5EF4-FFF2-40B4-BE49-F238E27FC236}">
                <a16:creationId xmlns:a16="http://schemas.microsoft.com/office/drawing/2014/main" id="{341234D0-7C14-48E1-8804-56656494ADE5}"/>
              </a:ext>
            </a:extLst>
          </p:cNvPr>
          <p:cNvSpPr>
            <a:spLocks noGrp="1"/>
          </p:cNvSpPr>
          <p:nvPr>
            <p:ph type="body" sz="quarter" idx="14"/>
          </p:nvPr>
        </p:nvSpPr>
        <p:spPr>
          <a:xfrm>
            <a:off x="695325" y="2651910"/>
            <a:ext cx="3344863" cy="2520165"/>
          </a:xfrm>
        </p:spPr>
        <p:txBody>
          <a:bodyPr>
            <a:noAutofit/>
          </a:bodyPr>
          <a:lstStyle>
            <a:lvl1pPr marL="0" indent="0">
              <a:buNone/>
              <a:defRPr sz="2400" b="0" i="0">
                <a:solidFill>
                  <a:schemeClr val="bg1"/>
                </a:solidFill>
                <a:latin typeface="Garamond" panose="02020404030301010803" pitchFamily="18"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16" name="Espace réservé du pied de page 3">
            <a:extLst>
              <a:ext uri="{FF2B5EF4-FFF2-40B4-BE49-F238E27FC236}">
                <a16:creationId xmlns:a16="http://schemas.microsoft.com/office/drawing/2014/main" id="{E0D2A951-120D-6C49-AF1E-E3BDAD729712}"/>
              </a:ext>
            </a:extLst>
          </p:cNvPr>
          <p:cNvSpPr>
            <a:spLocks noGrp="1"/>
          </p:cNvSpPr>
          <p:nvPr>
            <p:ph type="ftr" sz="quarter" idx="11"/>
          </p:nvPr>
        </p:nvSpPr>
        <p:spPr>
          <a:xfrm>
            <a:off x="2065651" y="6352738"/>
            <a:ext cx="3760718" cy="215998"/>
          </a:xfrm>
          <a:prstGeom prst="rect">
            <a:avLst/>
          </a:prstGeom>
        </p:spPr>
        <p:txBody>
          <a:bodyPr vert="horz" lIns="0" tIns="0" rIns="0" bIns="0" rtlCol="0" anchor="ctr"/>
          <a:lstStyle>
            <a:lvl1pPr algn="l">
              <a:defRPr lang="fr-CH" sz="800">
                <a:solidFill>
                  <a:schemeClr val="bg1"/>
                </a:solidFill>
              </a:defRPr>
            </a:lvl1pPr>
          </a:lstStyle>
          <a:p>
            <a:endParaRPr lang="fr-CH"/>
          </a:p>
        </p:txBody>
      </p:sp>
      <p:cxnSp>
        <p:nvCxnSpPr>
          <p:cNvPr id="18" name="Connecteur droit 17">
            <a:extLst>
              <a:ext uri="{FF2B5EF4-FFF2-40B4-BE49-F238E27FC236}">
                <a16:creationId xmlns:a16="http://schemas.microsoft.com/office/drawing/2014/main" id="{E04486F4-A8FE-B241-BE83-CF96274880B5}"/>
              </a:ext>
            </a:extLst>
          </p:cNvPr>
          <p:cNvCxnSpPr/>
          <p:nvPr/>
        </p:nvCxnSpPr>
        <p:spPr>
          <a:xfrm>
            <a:off x="413582" y="6200775"/>
            <a:ext cx="1137043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9" name="Image 18" descr="Une image contenant texte&#10;&#10;Description générée automatiquement">
            <a:extLst>
              <a:ext uri="{FF2B5EF4-FFF2-40B4-BE49-F238E27FC236}">
                <a16:creationId xmlns:a16="http://schemas.microsoft.com/office/drawing/2014/main" id="{6E0BD18C-60C1-A24B-B3D6-EBDD5630972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5994" y="6232074"/>
            <a:ext cx="1006114" cy="457325"/>
          </a:xfrm>
          <a:prstGeom prst="rect">
            <a:avLst/>
          </a:prstGeom>
        </p:spPr>
      </p:pic>
      <p:pic>
        <p:nvPicPr>
          <p:cNvPr id="20" name="Graphique 19">
            <a:extLst>
              <a:ext uri="{FF2B5EF4-FFF2-40B4-BE49-F238E27FC236}">
                <a16:creationId xmlns:a16="http://schemas.microsoft.com/office/drawing/2014/main" id="{08A0FF9D-79C1-724D-806E-4113A9445B3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289644" y="6430639"/>
            <a:ext cx="78256" cy="61040"/>
          </a:xfrm>
          <a:prstGeom prst="rect">
            <a:avLst/>
          </a:prstGeom>
        </p:spPr>
      </p:pic>
      <p:sp>
        <p:nvSpPr>
          <p:cNvPr id="12" name="Espace réservé du numéro de diapositive 4">
            <a:extLst>
              <a:ext uri="{FF2B5EF4-FFF2-40B4-BE49-F238E27FC236}">
                <a16:creationId xmlns:a16="http://schemas.microsoft.com/office/drawing/2014/main" id="{8FD3BC13-7933-FA4A-8D85-77477A32A7BC}"/>
              </a:ext>
            </a:extLst>
          </p:cNvPr>
          <p:cNvSpPr>
            <a:spLocks noGrp="1"/>
          </p:cNvSpPr>
          <p:nvPr>
            <p:ph type="sldNum" sz="quarter" idx="12"/>
          </p:nvPr>
        </p:nvSpPr>
        <p:spPr>
          <a:xfrm>
            <a:off x="11595018" y="6345238"/>
            <a:ext cx="183400" cy="216000"/>
          </a:xfrm>
          <a:prstGeom prst="rect">
            <a:avLst/>
          </a:prstGeom>
        </p:spPr>
        <p:txBody>
          <a:bodyPr vert="horz" lIns="0" tIns="0" rIns="0" bIns="0" rtlCol="0" anchor="ctr"/>
          <a:lstStyle>
            <a:lvl1pPr algn="r">
              <a:defRPr lang="fr-CH" sz="800" smtClean="0">
                <a:solidFill>
                  <a:schemeClr val="accent2"/>
                </a:solidFill>
              </a:defRPr>
            </a:lvl1pPr>
          </a:lstStyle>
          <a:p>
            <a:fld id="{51EB4858-C4CA-4302-B658-C0CD55F75DC2}" type="slidenum">
              <a:rPr lang="fr-CH" smtClean="0"/>
              <a:pPr/>
              <a:t>‹#›</a:t>
            </a:fld>
            <a:endParaRPr lang="fr-CH"/>
          </a:p>
        </p:txBody>
      </p:sp>
      <p:pic>
        <p:nvPicPr>
          <p:cNvPr id="21" name="Graphique 20">
            <a:extLst>
              <a:ext uri="{FF2B5EF4-FFF2-40B4-BE49-F238E27FC236}">
                <a16:creationId xmlns:a16="http://schemas.microsoft.com/office/drawing/2014/main" id="{AB07A518-595E-9F48-9DBC-FDFC99D88348}"/>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441005" y="6427587"/>
            <a:ext cx="86082" cy="67144"/>
          </a:xfrm>
          <a:prstGeom prst="rect">
            <a:avLst/>
          </a:prstGeom>
        </p:spPr>
      </p:pic>
      <p:pic>
        <p:nvPicPr>
          <p:cNvPr id="17" name="Image 6" descr="Une image contenant texte&#10;&#10;Description générée automatiquement">
            <a:extLst>
              <a:ext uri="{FF2B5EF4-FFF2-40B4-BE49-F238E27FC236}">
                <a16:creationId xmlns:a16="http://schemas.microsoft.com/office/drawing/2014/main" id="{A34D7C96-C0B9-4D52-9C65-5C66932FFE2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409660" y="6194917"/>
            <a:ext cx="1503103" cy="683229"/>
          </a:xfrm>
          <a:prstGeom prst="rect">
            <a:avLst/>
          </a:prstGeom>
        </p:spPr>
      </p:pic>
      <p:cxnSp>
        <p:nvCxnSpPr>
          <p:cNvPr id="22" name="Connecteur droit 11">
            <a:extLst>
              <a:ext uri="{FF2B5EF4-FFF2-40B4-BE49-F238E27FC236}">
                <a16:creationId xmlns:a16="http://schemas.microsoft.com/office/drawing/2014/main" id="{16430B14-6888-42B5-82AE-47BFE9604B51}"/>
              </a:ext>
            </a:extLst>
          </p:cNvPr>
          <p:cNvCxnSpPr>
            <a:cxnSpLocks/>
          </p:cNvCxnSpPr>
          <p:nvPr userDrawn="1"/>
        </p:nvCxnSpPr>
        <p:spPr>
          <a:xfrm>
            <a:off x="695325" y="6543674"/>
            <a:ext cx="9779842"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7C89ABFE-D316-4D26-B8BF-DFCCFC782E56}"/>
              </a:ext>
            </a:extLst>
          </p:cNvPr>
          <p:cNvSpPr/>
          <p:nvPr userDrawn="1"/>
        </p:nvSpPr>
        <p:spPr>
          <a:xfrm>
            <a:off x="0" y="1143013"/>
            <a:ext cx="4571999" cy="4571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4" name="Freeform 5">
            <a:extLst>
              <a:ext uri="{FF2B5EF4-FFF2-40B4-BE49-F238E27FC236}">
                <a16:creationId xmlns:a16="http://schemas.microsoft.com/office/drawing/2014/main" id="{BA373EC1-59CF-4E94-BD35-47308BE24277}"/>
              </a:ext>
            </a:extLst>
          </p:cNvPr>
          <p:cNvSpPr>
            <a:spLocks noChangeAspect="1" noEditPoints="1"/>
          </p:cNvSpPr>
          <p:nvPr userDrawn="1"/>
        </p:nvSpPr>
        <p:spPr bwMode="white">
          <a:xfrm>
            <a:off x="442913" y="1623703"/>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556122817"/>
      </p:ext>
    </p:extLst>
  </p:cSld>
  <p:clrMapOvr>
    <a:masterClrMapping/>
  </p:clrMapOvr>
  <p:extLst>
    <p:ext uri="{DCECCB84-F9BA-43D5-87BE-67443E8EF086}">
      <p15:sldGuideLst xmlns:p15="http://schemas.microsoft.com/office/powerpoint/2012/main">
        <p15:guide id="1" orient="horz" pos="109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_Quote">
    <p:spTree>
      <p:nvGrpSpPr>
        <p:cNvPr id="1" name=""/>
        <p:cNvGrpSpPr/>
        <p:nvPr/>
      </p:nvGrpSpPr>
      <p:grpSpPr>
        <a:xfrm>
          <a:off x="0" y="0"/>
          <a:ext cx="0" cy="0"/>
          <a:chOff x="0" y="0"/>
          <a:chExt cx="0" cy="0"/>
        </a:xfrm>
      </p:grpSpPr>
      <p:sp>
        <p:nvSpPr>
          <p:cNvPr id="14" name="Espace réservé pour une image  13">
            <a:extLst>
              <a:ext uri="{FF2B5EF4-FFF2-40B4-BE49-F238E27FC236}">
                <a16:creationId xmlns:a16="http://schemas.microsoft.com/office/drawing/2014/main" id="{E965C68E-EBF6-4C1B-947F-44FF971152D5}"/>
              </a:ext>
            </a:extLst>
          </p:cNvPr>
          <p:cNvSpPr>
            <a:spLocks noGrp="1"/>
          </p:cNvSpPr>
          <p:nvPr>
            <p:ph type="pic" sz="quarter" idx="13"/>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714988 h 6858000"/>
              <a:gd name="connsiteX5" fmla="*/ 4571999 w 12192000"/>
              <a:gd name="connsiteY5" fmla="*/ 5714988 h 6858000"/>
              <a:gd name="connsiteX6" fmla="*/ 4571999 w 12192000"/>
              <a:gd name="connsiteY6" fmla="*/ 1143013 h 6858000"/>
              <a:gd name="connsiteX7" fmla="*/ 0 w 12192000"/>
              <a:gd name="connsiteY7" fmla="*/ 11430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0" y="6858000"/>
                </a:lnTo>
                <a:lnTo>
                  <a:pt x="0" y="5714988"/>
                </a:lnTo>
                <a:lnTo>
                  <a:pt x="4571999" y="5714988"/>
                </a:lnTo>
                <a:lnTo>
                  <a:pt x="4571999" y="1143013"/>
                </a:lnTo>
                <a:lnTo>
                  <a:pt x="0" y="1143013"/>
                </a:lnTo>
                <a:close/>
              </a:path>
            </a:pathLst>
          </a:custGeom>
        </p:spPr>
        <p:txBody>
          <a:bodyPr wrap="square" tIns="864000">
            <a:noAutofit/>
          </a:bodyPr>
          <a:lstStyle>
            <a:lvl1pPr marL="0" indent="0" algn="ctr">
              <a:buNone/>
              <a:defRPr/>
            </a:lvl1pPr>
          </a:lstStyle>
          <a:p>
            <a:r>
              <a:rPr lang="en-US"/>
              <a:t>Click icon to add picture</a:t>
            </a:r>
            <a:endParaRPr lang="fr-CH"/>
          </a:p>
        </p:txBody>
      </p:sp>
      <p:sp>
        <p:nvSpPr>
          <p:cNvPr id="13" name="Rectangle 12">
            <a:extLst>
              <a:ext uri="{FF2B5EF4-FFF2-40B4-BE49-F238E27FC236}">
                <a16:creationId xmlns:a16="http://schemas.microsoft.com/office/drawing/2014/main" id="{C1D39B63-7BE2-43E4-8450-965CCF254689}"/>
              </a:ext>
            </a:extLst>
          </p:cNvPr>
          <p:cNvSpPr/>
          <p:nvPr/>
        </p:nvSpPr>
        <p:spPr>
          <a:xfrm>
            <a:off x="0" y="1143013"/>
            <a:ext cx="4571999" cy="4571975"/>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Freeform 5">
            <a:extLst>
              <a:ext uri="{FF2B5EF4-FFF2-40B4-BE49-F238E27FC236}">
                <a16:creationId xmlns:a16="http://schemas.microsoft.com/office/drawing/2014/main" id="{D4EDB9D7-2DBE-4F49-81D7-179C5E60F4CE}"/>
              </a:ext>
            </a:extLst>
          </p:cNvPr>
          <p:cNvSpPr>
            <a:spLocks noChangeAspect="1" noEditPoints="1"/>
          </p:cNvSpPr>
          <p:nvPr/>
        </p:nvSpPr>
        <p:spPr bwMode="white">
          <a:xfrm>
            <a:off x="442913" y="1787629"/>
            <a:ext cx="661268" cy="515524"/>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aramond" panose="02020404030301010803" pitchFamily="18" charset="0"/>
              <a:ea typeface="+mn-ea"/>
              <a:cs typeface="+mn-cs"/>
            </a:endParaRPr>
          </a:p>
        </p:txBody>
      </p:sp>
      <p:sp>
        <p:nvSpPr>
          <p:cNvPr id="6" name="Espace réservé du texte 5">
            <a:extLst>
              <a:ext uri="{FF2B5EF4-FFF2-40B4-BE49-F238E27FC236}">
                <a16:creationId xmlns:a16="http://schemas.microsoft.com/office/drawing/2014/main" id="{341234D0-7C14-48E1-8804-56656494ADE5}"/>
              </a:ext>
            </a:extLst>
          </p:cNvPr>
          <p:cNvSpPr>
            <a:spLocks noGrp="1"/>
          </p:cNvSpPr>
          <p:nvPr>
            <p:ph type="body" sz="quarter" idx="14"/>
          </p:nvPr>
        </p:nvSpPr>
        <p:spPr>
          <a:xfrm>
            <a:off x="695325" y="2651910"/>
            <a:ext cx="3344863" cy="2520165"/>
          </a:xfrm>
        </p:spPr>
        <p:txBody>
          <a:bodyPr>
            <a:noAutofit/>
          </a:bodyPr>
          <a:lstStyle>
            <a:lvl1pPr marL="0" indent="0">
              <a:buNone/>
              <a:defRPr sz="2400" b="0" i="0">
                <a:solidFill>
                  <a:schemeClr val="bg1"/>
                </a:solidFill>
                <a:latin typeface="Garamond" panose="02020404030301010803" pitchFamily="18"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16" name="Espace réservé du pied de page 3">
            <a:extLst>
              <a:ext uri="{FF2B5EF4-FFF2-40B4-BE49-F238E27FC236}">
                <a16:creationId xmlns:a16="http://schemas.microsoft.com/office/drawing/2014/main" id="{E0D2A951-120D-6C49-AF1E-E3BDAD729712}"/>
              </a:ext>
            </a:extLst>
          </p:cNvPr>
          <p:cNvSpPr>
            <a:spLocks noGrp="1"/>
          </p:cNvSpPr>
          <p:nvPr>
            <p:ph type="ftr" sz="quarter" idx="11"/>
          </p:nvPr>
        </p:nvSpPr>
        <p:spPr>
          <a:xfrm>
            <a:off x="2065651" y="6352738"/>
            <a:ext cx="3760718" cy="215998"/>
          </a:xfrm>
          <a:prstGeom prst="rect">
            <a:avLst/>
          </a:prstGeom>
        </p:spPr>
        <p:txBody>
          <a:bodyPr vert="horz" lIns="0" tIns="0" rIns="0" bIns="0" rtlCol="0" anchor="ctr"/>
          <a:lstStyle>
            <a:lvl1pPr algn="l">
              <a:defRPr lang="fr-CH" sz="800">
                <a:solidFill>
                  <a:schemeClr val="bg1"/>
                </a:solidFill>
              </a:defRPr>
            </a:lvl1pPr>
          </a:lstStyle>
          <a:p>
            <a:endParaRPr lang="fr-CH"/>
          </a:p>
        </p:txBody>
      </p:sp>
      <p:cxnSp>
        <p:nvCxnSpPr>
          <p:cNvPr id="18" name="Connecteur droit 17">
            <a:extLst>
              <a:ext uri="{FF2B5EF4-FFF2-40B4-BE49-F238E27FC236}">
                <a16:creationId xmlns:a16="http://schemas.microsoft.com/office/drawing/2014/main" id="{E04486F4-A8FE-B241-BE83-CF96274880B5}"/>
              </a:ext>
            </a:extLst>
          </p:cNvPr>
          <p:cNvCxnSpPr/>
          <p:nvPr/>
        </p:nvCxnSpPr>
        <p:spPr>
          <a:xfrm>
            <a:off x="413582" y="6200775"/>
            <a:ext cx="1137043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9" name="Image 18" descr="Une image contenant texte&#10;&#10;Description générée automatiquement">
            <a:extLst>
              <a:ext uri="{FF2B5EF4-FFF2-40B4-BE49-F238E27FC236}">
                <a16:creationId xmlns:a16="http://schemas.microsoft.com/office/drawing/2014/main" id="{6E0BD18C-60C1-A24B-B3D6-EBDD5630972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5994" y="6232074"/>
            <a:ext cx="1006114" cy="457325"/>
          </a:xfrm>
          <a:prstGeom prst="rect">
            <a:avLst/>
          </a:prstGeom>
        </p:spPr>
      </p:pic>
      <p:pic>
        <p:nvPicPr>
          <p:cNvPr id="20" name="Graphique 19">
            <a:extLst>
              <a:ext uri="{FF2B5EF4-FFF2-40B4-BE49-F238E27FC236}">
                <a16:creationId xmlns:a16="http://schemas.microsoft.com/office/drawing/2014/main" id="{08A0FF9D-79C1-724D-806E-4113A9445B3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289644" y="6430639"/>
            <a:ext cx="78256" cy="61040"/>
          </a:xfrm>
          <a:prstGeom prst="rect">
            <a:avLst/>
          </a:prstGeom>
        </p:spPr>
      </p:pic>
      <p:sp>
        <p:nvSpPr>
          <p:cNvPr id="12" name="Espace réservé du numéro de diapositive 4">
            <a:extLst>
              <a:ext uri="{FF2B5EF4-FFF2-40B4-BE49-F238E27FC236}">
                <a16:creationId xmlns:a16="http://schemas.microsoft.com/office/drawing/2014/main" id="{8FD3BC13-7933-FA4A-8D85-77477A32A7BC}"/>
              </a:ext>
            </a:extLst>
          </p:cNvPr>
          <p:cNvSpPr>
            <a:spLocks noGrp="1"/>
          </p:cNvSpPr>
          <p:nvPr>
            <p:ph type="sldNum" sz="quarter" idx="12"/>
          </p:nvPr>
        </p:nvSpPr>
        <p:spPr>
          <a:xfrm>
            <a:off x="11595018" y="6345238"/>
            <a:ext cx="183400" cy="216000"/>
          </a:xfrm>
          <a:prstGeom prst="rect">
            <a:avLst/>
          </a:prstGeom>
        </p:spPr>
        <p:txBody>
          <a:bodyPr vert="horz" lIns="0" tIns="0" rIns="0" bIns="0" rtlCol="0" anchor="ctr"/>
          <a:lstStyle>
            <a:lvl1pPr algn="r">
              <a:defRPr lang="fr-CH" sz="800" smtClean="0">
                <a:solidFill>
                  <a:schemeClr val="accent2"/>
                </a:solidFill>
              </a:defRPr>
            </a:lvl1pPr>
          </a:lstStyle>
          <a:p>
            <a:fld id="{51EB4858-C4CA-4302-B658-C0CD55F75DC2}" type="slidenum">
              <a:rPr lang="fr-CH" smtClean="0"/>
              <a:pPr/>
              <a:t>‹#›</a:t>
            </a:fld>
            <a:endParaRPr lang="fr-CH"/>
          </a:p>
        </p:txBody>
      </p:sp>
      <p:pic>
        <p:nvPicPr>
          <p:cNvPr id="21" name="Graphique 20">
            <a:extLst>
              <a:ext uri="{FF2B5EF4-FFF2-40B4-BE49-F238E27FC236}">
                <a16:creationId xmlns:a16="http://schemas.microsoft.com/office/drawing/2014/main" id="{AB07A518-595E-9F48-9DBC-FDFC99D88348}"/>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441005" y="6427587"/>
            <a:ext cx="86082" cy="67144"/>
          </a:xfrm>
          <a:prstGeom prst="rect">
            <a:avLst/>
          </a:prstGeom>
        </p:spPr>
      </p:pic>
      <p:pic>
        <p:nvPicPr>
          <p:cNvPr id="17" name="Image 6" descr="Une image contenant texte&#10;&#10;Description générée automatiquement">
            <a:extLst>
              <a:ext uri="{FF2B5EF4-FFF2-40B4-BE49-F238E27FC236}">
                <a16:creationId xmlns:a16="http://schemas.microsoft.com/office/drawing/2014/main" id="{A34D7C96-C0B9-4D52-9C65-5C66932FFE2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409660" y="6194917"/>
            <a:ext cx="1503103" cy="683229"/>
          </a:xfrm>
          <a:prstGeom prst="rect">
            <a:avLst/>
          </a:prstGeom>
        </p:spPr>
      </p:pic>
      <p:cxnSp>
        <p:nvCxnSpPr>
          <p:cNvPr id="22" name="Connecteur droit 11">
            <a:extLst>
              <a:ext uri="{FF2B5EF4-FFF2-40B4-BE49-F238E27FC236}">
                <a16:creationId xmlns:a16="http://schemas.microsoft.com/office/drawing/2014/main" id="{16430B14-6888-42B5-82AE-47BFE9604B51}"/>
              </a:ext>
            </a:extLst>
          </p:cNvPr>
          <p:cNvCxnSpPr>
            <a:cxnSpLocks/>
          </p:cNvCxnSpPr>
          <p:nvPr userDrawn="1"/>
        </p:nvCxnSpPr>
        <p:spPr>
          <a:xfrm>
            <a:off x="695325" y="6543674"/>
            <a:ext cx="9779842"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7C89ABFE-D316-4D26-B8BF-DFCCFC782E56}"/>
              </a:ext>
            </a:extLst>
          </p:cNvPr>
          <p:cNvSpPr/>
          <p:nvPr userDrawn="1"/>
        </p:nvSpPr>
        <p:spPr>
          <a:xfrm>
            <a:off x="0" y="1143013"/>
            <a:ext cx="4571999" cy="4571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4" name="Freeform 5">
            <a:extLst>
              <a:ext uri="{FF2B5EF4-FFF2-40B4-BE49-F238E27FC236}">
                <a16:creationId xmlns:a16="http://schemas.microsoft.com/office/drawing/2014/main" id="{BA373EC1-59CF-4E94-BD35-47308BE24277}"/>
              </a:ext>
            </a:extLst>
          </p:cNvPr>
          <p:cNvSpPr>
            <a:spLocks noChangeAspect="1" noEditPoints="1"/>
          </p:cNvSpPr>
          <p:nvPr userDrawn="1"/>
        </p:nvSpPr>
        <p:spPr bwMode="white">
          <a:xfrm>
            <a:off x="442913" y="1623703"/>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062993002"/>
      </p:ext>
    </p:extLst>
  </p:cSld>
  <p:clrMapOvr>
    <a:masterClrMapping/>
  </p:clrMapOvr>
  <p:extLst>
    <p:ext uri="{DCECCB84-F9BA-43D5-87BE-67443E8EF086}">
      <p15:sldGuideLst xmlns:p15="http://schemas.microsoft.com/office/powerpoint/2012/main">
        <p15:guide id="1" orient="horz" pos="109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Walk-in &amp; Exit">
    <p:bg>
      <p:bgPr>
        <a:solidFill>
          <a:schemeClr val="accent1"/>
        </a:solidFill>
        <a:effectLst/>
      </p:bgPr>
    </p:bg>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36EB3F22-72D4-4FE2-85F8-589BDBAA4E81}"/>
              </a:ext>
            </a:extLst>
          </p:cNvPr>
          <p:cNvSpPr>
            <a:spLocks noGrp="1"/>
          </p:cNvSpPr>
          <p:nvPr>
            <p:ph type="dt" sz="half" idx="10"/>
          </p:nvPr>
        </p:nvSpPr>
        <p:spPr/>
        <p:txBody>
          <a:bodyPr/>
          <a:lstStyle>
            <a:lvl1pPr>
              <a:defRPr>
                <a:solidFill>
                  <a:schemeClr val="accent4"/>
                </a:solidFill>
              </a:defRPr>
            </a:lvl1pPr>
          </a:lstStyle>
          <a:p>
            <a:fld id="{BFDB2D0E-629F-4095-ABD3-FAC8AC8FC362}" type="datetime1">
              <a:rPr lang="fr-CH" smtClean="0"/>
              <a:t>11.12.2024</a:t>
            </a:fld>
            <a:endParaRPr lang="fr-CH"/>
          </a:p>
        </p:txBody>
      </p:sp>
      <p:sp>
        <p:nvSpPr>
          <p:cNvPr id="4" name="Espace réservé du pied de page 3">
            <a:extLst>
              <a:ext uri="{FF2B5EF4-FFF2-40B4-BE49-F238E27FC236}">
                <a16:creationId xmlns:a16="http://schemas.microsoft.com/office/drawing/2014/main" id="{0FBC8154-597A-4D9F-BCA0-9D56BC7249F5}"/>
              </a:ext>
            </a:extLst>
          </p:cNvPr>
          <p:cNvSpPr>
            <a:spLocks noGrp="1"/>
          </p:cNvSpPr>
          <p:nvPr>
            <p:ph type="ftr" sz="quarter" idx="11"/>
          </p:nvPr>
        </p:nvSpPr>
        <p:spPr/>
        <p:txBody>
          <a:bodyPr/>
          <a:lstStyle>
            <a:lvl1pPr>
              <a:defRPr>
                <a:solidFill>
                  <a:schemeClr val="accent4"/>
                </a:solidFill>
              </a:defRPr>
            </a:lvl1pPr>
          </a:lstStyle>
          <a:p>
            <a:endParaRPr lang="fr-CH"/>
          </a:p>
        </p:txBody>
      </p:sp>
      <p:sp>
        <p:nvSpPr>
          <p:cNvPr id="5" name="Espace réservé du numéro de diapositive 4">
            <a:extLst>
              <a:ext uri="{FF2B5EF4-FFF2-40B4-BE49-F238E27FC236}">
                <a16:creationId xmlns:a16="http://schemas.microsoft.com/office/drawing/2014/main" id="{2CC0CADA-9A25-4EC8-9A34-F116A98CBB00}"/>
              </a:ext>
            </a:extLst>
          </p:cNvPr>
          <p:cNvSpPr>
            <a:spLocks noGrp="1"/>
          </p:cNvSpPr>
          <p:nvPr>
            <p:ph type="sldNum" sz="quarter" idx="12"/>
          </p:nvPr>
        </p:nvSpPr>
        <p:spPr/>
        <p:txBody>
          <a:bodyPr/>
          <a:lstStyle>
            <a:lvl1pPr>
              <a:defRPr>
                <a:solidFill>
                  <a:schemeClr val="accent4"/>
                </a:solidFill>
              </a:defRPr>
            </a:lvl1pPr>
          </a:lstStyle>
          <a:p>
            <a:fld id="{51EB4858-C4CA-4302-B658-C0CD55F75DC2}" type="slidenum">
              <a:rPr lang="fr-CH" smtClean="0"/>
              <a:pPr/>
              <a:t>‹#›</a:t>
            </a:fld>
            <a:endParaRPr lang="fr-CH"/>
          </a:p>
        </p:txBody>
      </p:sp>
      <p:sp>
        <p:nvSpPr>
          <p:cNvPr id="6" name="étoile" hidden="1">
            <a:extLst>
              <a:ext uri="{FF2B5EF4-FFF2-40B4-BE49-F238E27FC236}">
                <a16:creationId xmlns:a16="http://schemas.microsoft.com/office/drawing/2014/main" id="{F64B5284-2DB4-49C0-960B-B36EB67EEC13}"/>
              </a:ext>
            </a:extLst>
          </p:cNvPr>
          <p:cNvSpPr/>
          <p:nvPr/>
        </p:nvSpPr>
        <p:spPr>
          <a:xfrm>
            <a:off x="2112771" y="620083"/>
            <a:ext cx="7978814" cy="6237918"/>
          </a:xfrm>
          <a:prstGeom prst="rect">
            <a:avLst/>
          </a:prstGeom>
          <a:blipFill>
            <a:blip r:embed="rId2" cstate="print">
              <a:extLst>
                <a:ext uri="{28A0092B-C50C-407E-A947-70E740481C1C}">
                  <a14:useLocalDpi xmlns:a14="http://schemas.microsoft.com/office/drawing/2010/main"/>
                </a:ext>
              </a:extLst>
            </a:blip>
            <a:stretch>
              <a:fillRect l="13178" t="705" r="13333" b="5917"/>
            </a:stretch>
          </a:blipFill>
        </p:spPr>
        <p:txBody>
          <a:bodyPr wrap="square" lIns="0" tIns="0" rIns="0" bIns="0" rtlCol="0"/>
          <a:lstStyle/>
          <a:p>
            <a:endParaRPr/>
          </a:p>
        </p:txBody>
      </p:sp>
      <p:pic>
        <p:nvPicPr>
          <p:cNvPr id="295" name="Image 294" descr="Une image contenant blanc&#10;&#10;Description générée automatiquement">
            <a:extLst>
              <a:ext uri="{FF2B5EF4-FFF2-40B4-BE49-F238E27FC236}">
                <a16:creationId xmlns:a16="http://schemas.microsoft.com/office/drawing/2014/main" id="{74E7FA73-AAF6-406B-80F1-F4544D448A3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17234" y="254000"/>
            <a:ext cx="6357533" cy="6350000"/>
          </a:xfrm>
          <a:prstGeom prst="rect">
            <a:avLst/>
          </a:prstGeom>
        </p:spPr>
      </p:pic>
      <p:sp>
        <p:nvSpPr>
          <p:cNvPr id="297" name="Espace réservé du texte 296">
            <a:extLst>
              <a:ext uri="{FF2B5EF4-FFF2-40B4-BE49-F238E27FC236}">
                <a16:creationId xmlns:a16="http://schemas.microsoft.com/office/drawing/2014/main" id="{65E7D559-B9CF-48F6-AE20-C30D794B5B77}"/>
              </a:ext>
            </a:extLst>
          </p:cNvPr>
          <p:cNvSpPr>
            <a:spLocks noGrp="1"/>
          </p:cNvSpPr>
          <p:nvPr>
            <p:ph type="body" sz="quarter" idx="13" hasCustomPrompt="1"/>
          </p:nvPr>
        </p:nvSpPr>
        <p:spPr>
          <a:xfrm>
            <a:off x="4714082" y="2987675"/>
            <a:ext cx="2763837" cy="882650"/>
          </a:xfrm>
        </p:spPr>
        <p:txBody>
          <a:bodyPr anchor="ctr"/>
          <a:lstStyle>
            <a:lvl1pPr marL="0" indent="0" algn="ctr">
              <a:buNone/>
              <a:defRPr b="1">
                <a:solidFill>
                  <a:schemeClr val="bg1"/>
                </a:solidFill>
                <a:latin typeface="+mj-lt"/>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fr-FR"/>
              <a:t>Type « </a:t>
            </a:r>
            <a:r>
              <a:rPr lang="fr-FR" err="1"/>
              <a:t>Welcome</a:t>
            </a:r>
            <a:r>
              <a:rPr lang="fr-FR"/>
              <a:t> » or « Good Bye » or </a:t>
            </a:r>
            <a:r>
              <a:rPr lang="fr-FR" err="1"/>
              <a:t>something</a:t>
            </a:r>
            <a:r>
              <a:rPr lang="fr-FR"/>
              <a:t> </a:t>
            </a:r>
            <a:r>
              <a:rPr lang="fr-FR" err="1"/>
              <a:t>interesting</a:t>
            </a:r>
            <a:endParaRPr lang="fr-FR"/>
          </a:p>
        </p:txBody>
      </p:sp>
      <p:sp>
        <p:nvSpPr>
          <p:cNvPr id="8" name="étoile" hidden="1">
            <a:extLst>
              <a:ext uri="{FF2B5EF4-FFF2-40B4-BE49-F238E27FC236}">
                <a16:creationId xmlns:a16="http://schemas.microsoft.com/office/drawing/2014/main" id="{0A7AA102-D053-4988-8E59-9071C1CEAA34}"/>
              </a:ext>
            </a:extLst>
          </p:cNvPr>
          <p:cNvSpPr/>
          <p:nvPr userDrawn="1"/>
        </p:nvSpPr>
        <p:spPr>
          <a:xfrm>
            <a:off x="2112771" y="620083"/>
            <a:ext cx="7978814" cy="6237918"/>
          </a:xfrm>
          <a:prstGeom prst="rect">
            <a:avLst/>
          </a:prstGeom>
          <a:blipFill>
            <a:blip r:embed="rId2" cstate="print"/>
            <a:stretch>
              <a:fillRect l="13178" t="705" r="13333" b="5917"/>
            </a:stretch>
          </a:blipFill>
        </p:spPr>
        <p:txBody>
          <a:bodyPr wrap="square" lIns="0" tIns="0" rIns="0" bIns="0" rtlCol="0"/>
          <a:lstStyle/>
          <a:p>
            <a:endParaRPr/>
          </a:p>
        </p:txBody>
      </p:sp>
      <p:pic>
        <p:nvPicPr>
          <p:cNvPr id="9" name="Image 294" descr="Une image contenant blanc&#10;&#10;Description générée automatiquement">
            <a:extLst>
              <a:ext uri="{FF2B5EF4-FFF2-40B4-BE49-F238E27FC236}">
                <a16:creationId xmlns:a16="http://schemas.microsoft.com/office/drawing/2014/main" id="{548E5843-AA9B-4555-AAC9-E4C3BCEC84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17234" y="254000"/>
            <a:ext cx="6357533" cy="6350000"/>
          </a:xfrm>
          <a:prstGeom prst="rect">
            <a:avLst/>
          </a:prstGeom>
          <a:solidFill>
            <a:schemeClr val="tx2"/>
          </a:solidFill>
        </p:spPr>
      </p:pic>
    </p:spTree>
    <p:extLst>
      <p:ext uri="{BB962C8B-B14F-4D97-AF65-F5344CB8AC3E}">
        <p14:creationId xmlns:p14="http://schemas.microsoft.com/office/powerpoint/2010/main" val="305946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out)">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B93E3A-35D0-4CFD-9ABD-BA13CC0D8458}"/>
              </a:ext>
            </a:extLst>
          </p:cNvPr>
          <p:cNvSpPr>
            <a:spLocks noGrp="1"/>
          </p:cNvSpPr>
          <p:nvPr>
            <p:ph type="title"/>
          </p:nvPr>
        </p:nvSpPr>
        <p:spPr>
          <a:xfrm>
            <a:off x="695325" y="238139"/>
            <a:ext cx="10801349" cy="1103299"/>
          </a:xfrm>
        </p:spPr>
        <p:txBody>
          <a:bodyPr>
            <a:normAutofit/>
          </a:bodyPr>
          <a:lstStyle>
            <a:lvl1pPr algn="ctr">
              <a:defRPr sz="4000">
                <a:solidFill>
                  <a:schemeClr val="accent1"/>
                </a:solidFill>
              </a:defRPr>
            </a:lvl1pPr>
          </a:lstStyle>
          <a:p>
            <a:r>
              <a:rPr lang="en-US"/>
              <a:t>Click to edit Master title style</a:t>
            </a:r>
            <a:endParaRPr lang="fr-CH"/>
          </a:p>
        </p:txBody>
      </p:sp>
      <p:cxnSp>
        <p:nvCxnSpPr>
          <p:cNvPr id="6" name="Connecteur droit 5">
            <a:extLst>
              <a:ext uri="{FF2B5EF4-FFF2-40B4-BE49-F238E27FC236}">
                <a16:creationId xmlns:a16="http://schemas.microsoft.com/office/drawing/2014/main" id="{2E5E9FC3-E194-462C-B646-2B4A25C9AEC0}"/>
              </a:ext>
            </a:extLst>
          </p:cNvPr>
          <p:cNvCxnSpPr>
            <a:cxnSpLocks/>
          </p:cNvCxnSpPr>
          <p:nvPr userDrawn="1"/>
        </p:nvCxnSpPr>
        <p:spPr>
          <a:xfrm>
            <a:off x="695325" y="6543675"/>
            <a:ext cx="1080135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FC7D1202-FF1A-46F8-BBFA-3A98B99A1B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781675" y="6230179"/>
            <a:ext cx="628650" cy="626991"/>
          </a:xfrm>
          <a:prstGeom prst="rect">
            <a:avLst/>
          </a:prstGeom>
        </p:spPr>
      </p:pic>
      <p:sp>
        <p:nvSpPr>
          <p:cNvPr id="8" name="Espace réservé de la date 2">
            <a:extLst>
              <a:ext uri="{FF2B5EF4-FFF2-40B4-BE49-F238E27FC236}">
                <a16:creationId xmlns:a16="http://schemas.microsoft.com/office/drawing/2014/main" id="{F5102FF0-05D9-4E42-87AA-57FA97D6D24B}"/>
              </a:ext>
            </a:extLst>
          </p:cNvPr>
          <p:cNvSpPr>
            <a:spLocks noGrp="1"/>
          </p:cNvSpPr>
          <p:nvPr>
            <p:ph type="dt" sz="half" idx="10"/>
          </p:nvPr>
        </p:nvSpPr>
        <p:spPr>
          <a:xfrm>
            <a:off x="10416674" y="6599007"/>
            <a:ext cx="720000" cy="216000"/>
          </a:xfrm>
          <a:prstGeom prst="rect">
            <a:avLst/>
          </a:prstGeom>
        </p:spPr>
        <p:txBody>
          <a:bodyPr vert="horz" lIns="0" tIns="0" rIns="0" bIns="0" rtlCol="0" anchor="ctr"/>
          <a:lstStyle>
            <a:lvl1pPr>
              <a:defRPr lang="fr-CH" sz="800" smtClean="0">
                <a:solidFill>
                  <a:schemeClr val="accent1"/>
                </a:solidFill>
              </a:defRPr>
            </a:lvl1pPr>
          </a:lstStyle>
          <a:p>
            <a:fld id="{D695CCA8-DFB1-4890-BDAF-A06C3EB657D8}" type="datetimeFigureOut">
              <a:rPr lang="fr-CH" smtClean="0"/>
              <a:pPr/>
              <a:t>11.12.2024</a:t>
            </a:fld>
            <a:endParaRPr lang="fr-CH"/>
          </a:p>
        </p:txBody>
      </p:sp>
      <p:sp>
        <p:nvSpPr>
          <p:cNvPr id="9" name="Espace réservé du pied de page 3">
            <a:extLst>
              <a:ext uri="{FF2B5EF4-FFF2-40B4-BE49-F238E27FC236}">
                <a16:creationId xmlns:a16="http://schemas.microsoft.com/office/drawing/2014/main" id="{F54EDBA6-8C19-4958-B2E7-26BB1128A315}"/>
              </a:ext>
            </a:extLst>
          </p:cNvPr>
          <p:cNvSpPr>
            <a:spLocks noGrp="1"/>
          </p:cNvSpPr>
          <p:nvPr>
            <p:ph type="ftr" sz="quarter" idx="11"/>
          </p:nvPr>
        </p:nvSpPr>
        <p:spPr>
          <a:xfrm>
            <a:off x="695325" y="6599007"/>
            <a:ext cx="4345349" cy="216000"/>
          </a:xfrm>
          <a:prstGeom prst="rect">
            <a:avLst/>
          </a:prstGeom>
        </p:spPr>
        <p:txBody>
          <a:bodyPr vert="horz" lIns="0" tIns="0" rIns="0" bIns="0" rtlCol="0" anchor="ctr"/>
          <a:lstStyle>
            <a:lvl1pPr algn="l">
              <a:defRPr lang="fr-CH" sz="800">
                <a:solidFill>
                  <a:schemeClr val="accent1"/>
                </a:solidFill>
              </a:defRPr>
            </a:lvl1pPr>
          </a:lstStyle>
          <a:p>
            <a:endParaRPr lang="fr-CH"/>
          </a:p>
        </p:txBody>
      </p:sp>
      <p:sp>
        <p:nvSpPr>
          <p:cNvPr id="10" name="Espace réservé du numéro de diapositive 4">
            <a:extLst>
              <a:ext uri="{FF2B5EF4-FFF2-40B4-BE49-F238E27FC236}">
                <a16:creationId xmlns:a16="http://schemas.microsoft.com/office/drawing/2014/main" id="{D848F651-5FE7-4E2F-AA3C-28D70249B3EF}"/>
              </a:ext>
            </a:extLst>
          </p:cNvPr>
          <p:cNvSpPr>
            <a:spLocks noGrp="1"/>
          </p:cNvSpPr>
          <p:nvPr>
            <p:ph type="sldNum" sz="quarter" idx="12"/>
          </p:nvPr>
        </p:nvSpPr>
        <p:spPr>
          <a:xfrm>
            <a:off x="11136674" y="6599007"/>
            <a:ext cx="360000" cy="216000"/>
          </a:xfrm>
          <a:prstGeom prst="rect">
            <a:avLst/>
          </a:prstGeom>
        </p:spPr>
        <p:txBody>
          <a:bodyPr vert="horz" lIns="0" tIns="0" rIns="0" bIns="0" rtlCol="0" anchor="ctr"/>
          <a:lstStyle>
            <a:lvl1pPr algn="r">
              <a:defRPr lang="fr-CH" sz="800" smtClean="0">
                <a:solidFill>
                  <a:schemeClr val="accent1"/>
                </a:solidFill>
              </a:defRPr>
            </a:lvl1pPr>
          </a:lstStyle>
          <a:p>
            <a:fld id="{51EB4858-C4CA-4302-B658-C0CD55F75DC2}" type="slidenum">
              <a:rPr lang="fr-CH" smtClean="0"/>
              <a:pPr/>
              <a:t>‹#›</a:t>
            </a:fld>
            <a:endParaRPr lang="fr-CH"/>
          </a:p>
        </p:txBody>
      </p:sp>
      <p:cxnSp>
        <p:nvCxnSpPr>
          <p:cNvPr id="11" name="Connecteur droit 10">
            <a:extLst>
              <a:ext uri="{FF2B5EF4-FFF2-40B4-BE49-F238E27FC236}">
                <a16:creationId xmlns:a16="http://schemas.microsoft.com/office/drawing/2014/main" id="{07465FC6-283F-4745-9231-90E977F59C96}"/>
              </a:ext>
            </a:extLst>
          </p:cNvPr>
          <p:cNvCxnSpPr>
            <a:cxnSpLocks/>
          </p:cNvCxnSpPr>
          <p:nvPr userDrawn="1"/>
        </p:nvCxnSpPr>
        <p:spPr>
          <a:xfrm>
            <a:off x="4296000" y="1350963"/>
            <a:ext cx="3600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4072093"/>
      </p:ext>
    </p:extLst>
  </p:cSld>
  <p:clrMapOvr>
    <a:masterClrMapping/>
  </p:clrMapOvr>
  <p:extLst>
    <p:ext uri="{DCECCB84-F9BA-43D5-87BE-67443E8EF086}">
      <p15:sldGuideLst xmlns:p15="http://schemas.microsoft.com/office/powerpoint/2012/main">
        <p15:guide id="1" orient="horz" pos="1094" userDrawn="1">
          <p15:clr>
            <a:srgbClr val="FBAE40"/>
          </p15:clr>
        </p15:guide>
        <p15:guide id="2" orient="horz" pos="3884"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White blank">
    <p:spTree>
      <p:nvGrpSpPr>
        <p:cNvPr id="1" name=""/>
        <p:cNvGrpSpPr/>
        <p:nvPr/>
      </p:nvGrpSpPr>
      <p:grpSpPr>
        <a:xfrm>
          <a:off x="0" y="0"/>
          <a:ext cx="0" cy="0"/>
          <a:chOff x="0" y="0"/>
          <a:chExt cx="0" cy="0"/>
        </a:xfrm>
      </p:grpSpPr>
      <p:sp>
        <p:nvSpPr>
          <p:cNvPr id="8" name="Espace réservé de la date 2">
            <a:extLst>
              <a:ext uri="{FF2B5EF4-FFF2-40B4-BE49-F238E27FC236}">
                <a16:creationId xmlns:a16="http://schemas.microsoft.com/office/drawing/2014/main" id="{F5102FF0-05D9-4E42-87AA-57FA97D6D24B}"/>
              </a:ext>
            </a:extLst>
          </p:cNvPr>
          <p:cNvSpPr>
            <a:spLocks noGrp="1"/>
          </p:cNvSpPr>
          <p:nvPr>
            <p:ph type="dt" sz="half" idx="10"/>
          </p:nvPr>
        </p:nvSpPr>
        <p:spPr>
          <a:xfrm>
            <a:off x="9395167" y="6565666"/>
            <a:ext cx="720000" cy="216000"/>
          </a:xfrm>
          <a:prstGeom prst="rect">
            <a:avLst/>
          </a:prstGeom>
        </p:spPr>
        <p:txBody>
          <a:bodyPr vert="horz" lIns="0" tIns="0" rIns="0" bIns="0" rtlCol="0" anchor="ctr"/>
          <a:lstStyle>
            <a:lvl1pPr>
              <a:defRPr lang="fr-CH" sz="800" smtClean="0">
                <a:solidFill>
                  <a:schemeClr val="accent1"/>
                </a:solidFill>
              </a:defRPr>
            </a:lvl1pPr>
          </a:lstStyle>
          <a:p>
            <a:fld id="{7F40B670-5791-494E-B270-5E51A41E2C16}" type="datetime1">
              <a:rPr lang="fr-CH" smtClean="0"/>
              <a:t>11.12.2024</a:t>
            </a:fld>
            <a:endParaRPr lang="fr-CH"/>
          </a:p>
        </p:txBody>
      </p:sp>
      <p:sp>
        <p:nvSpPr>
          <p:cNvPr id="9" name="Espace réservé du pied de page 3">
            <a:extLst>
              <a:ext uri="{FF2B5EF4-FFF2-40B4-BE49-F238E27FC236}">
                <a16:creationId xmlns:a16="http://schemas.microsoft.com/office/drawing/2014/main" id="{F54EDBA6-8C19-4958-B2E7-26BB1128A315}"/>
              </a:ext>
            </a:extLst>
          </p:cNvPr>
          <p:cNvSpPr>
            <a:spLocks noGrp="1"/>
          </p:cNvSpPr>
          <p:nvPr>
            <p:ph type="ftr" sz="quarter" idx="11"/>
          </p:nvPr>
        </p:nvSpPr>
        <p:spPr>
          <a:xfrm>
            <a:off x="695325" y="6565666"/>
            <a:ext cx="4345349" cy="216000"/>
          </a:xfrm>
          <a:prstGeom prst="rect">
            <a:avLst/>
          </a:prstGeom>
        </p:spPr>
        <p:txBody>
          <a:bodyPr vert="horz" lIns="0" tIns="0" rIns="0" bIns="0" rtlCol="0" anchor="ctr"/>
          <a:lstStyle>
            <a:lvl1pPr algn="l">
              <a:defRPr lang="fr-CH" sz="800">
                <a:solidFill>
                  <a:schemeClr val="accent1"/>
                </a:solidFill>
              </a:defRPr>
            </a:lvl1pPr>
          </a:lstStyle>
          <a:p>
            <a:endParaRPr lang="fr-CH"/>
          </a:p>
        </p:txBody>
      </p:sp>
      <p:sp>
        <p:nvSpPr>
          <p:cNvPr id="10" name="Espace réservé du numéro de diapositive 4">
            <a:extLst>
              <a:ext uri="{FF2B5EF4-FFF2-40B4-BE49-F238E27FC236}">
                <a16:creationId xmlns:a16="http://schemas.microsoft.com/office/drawing/2014/main" id="{D848F651-5FE7-4E2F-AA3C-28D70249B3EF}"/>
              </a:ext>
            </a:extLst>
          </p:cNvPr>
          <p:cNvSpPr>
            <a:spLocks noGrp="1"/>
          </p:cNvSpPr>
          <p:nvPr>
            <p:ph type="sldNum" sz="quarter" idx="12"/>
          </p:nvPr>
        </p:nvSpPr>
        <p:spPr>
          <a:xfrm>
            <a:off x="10115167" y="6565666"/>
            <a:ext cx="360000" cy="216000"/>
          </a:xfrm>
          <a:prstGeom prst="rect">
            <a:avLst/>
          </a:prstGeom>
        </p:spPr>
        <p:txBody>
          <a:bodyPr vert="horz" lIns="0" tIns="0" rIns="0" bIns="0" rtlCol="0" anchor="ctr"/>
          <a:lstStyle>
            <a:lvl1pPr algn="r">
              <a:defRPr lang="fr-CH" sz="800" smtClean="0">
                <a:solidFill>
                  <a:schemeClr val="accent1"/>
                </a:solidFill>
              </a:defRPr>
            </a:lvl1pPr>
          </a:lstStyle>
          <a:p>
            <a:fld id="{51EB4858-C4CA-4302-B658-C0CD55F75DC2}" type="slidenum">
              <a:rPr lang="fr-CH" smtClean="0"/>
              <a:pPr/>
              <a:t>‹#›</a:t>
            </a:fld>
            <a:endParaRPr lang="fr-CH"/>
          </a:p>
        </p:txBody>
      </p:sp>
      <p:cxnSp>
        <p:nvCxnSpPr>
          <p:cNvPr id="12" name="Connecteur droit 11">
            <a:extLst>
              <a:ext uri="{FF2B5EF4-FFF2-40B4-BE49-F238E27FC236}">
                <a16:creationId xmlns:a16="http://schemas.microsoft.com/office/drawing/2014/main" id="{0A43BB2E-B589-4318-8E97-5A18CCACCEC3}"/>
              </a:ext>
            </a:extLst>
          </p:cNvPr>
          <p:cNvCxnSpPr>
            <a:cxnSpLocks/>
          </p:cNvCxnSpPr>
          <p:nvPr userDrawn="1"/>
        </p:nvCxnSpPr>
        <p:spPr>
          <a:xfrm>
            <a:off x="695325" y="6543674"/>
            <a:ext cx="9779842"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0AB6EAF6-AA08-4BBF-8169-7A9CE8D1E26C}"/>
              </a:ext>
            </a:extLst>
          </p:cNvPr>
          <p:cNvPicPr>
            <a:picLocks noChangeAspect="1"/>
          </p:cNvPicPr>
          <p:nvPr userDrawn="1"/>
        </p:nvPicPr>
        <p:blipFill>
          <a:blip r:embed="rId2"/>
          <a:stretch>
            <a:fillRect/>
          </a:stretch>
        </p:blipFill>
        <p:spPr>
          <a:xfrm>
            <a:off x="10448342" y="6205316"/>
            <a:ext cx="1493649" cy="676715"/>
          </a:xfrm>
          <a:prstGeom prst="rect">
            <a:avLst/>
          </a:prstGeom>
        </p:spPr>
      </p:pic>
    </p:spTree>
    <p:extLst>
      <p:ext uri="{BB962C8B-B14F-4D97-AF65-F5344CB8AC3E}">
        <p14:creationId xmlns:p14="http://schemas.microsoft.com/office/powerpoint/2010/main" val="2023604626"/>
      </p:ext>
    </p:extLst>
  </p:cSld>
  <p:clrMapOvr>
    <a:masterClrMapping/>
  </p:clrMapOvr>
  <p:extLst>
    <p:ext uri="{DCECCB84-F9BA-43D5-87BE-67443E8EF086}">
      <p15:sldGuideLst xmlns:p15="http://schemas.microsoft.com/office/powerpoint/2012/main">
        <p15:guide id="1" orient="horz" pos="1094">
          <p15:clr>
            <a:srgbClr val="FBAE40"/>
          </p15:clr>
        </p15:guide>
        <p15:guide id="2" orient="horz" pos="3884">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Divider - blue">
    <p:bg>
      <p:bgPr>
        <a:solidFill>
          <a:schemeClr val="accent6"/>
        </a:solidFill>
        <a:effectLst/>
      </p:bgPr>
    </p:bg>
    <p:spTree>
      <p:nvGrpSpPr>
        <p:cNvPr id="1" name=""/>
        <p:cNvGrpSpPr/>
        <p:nvPr/>
      </p:nvGrpSpPr>
      <p:grpSpPr>
        <a:xfrm>
          <a:off x="0" y="0"/>
          <a:ext cx="0" cy="0"/>
          <a:chOff x="0" y="0"/>
          <a:chExt cx="0" cy="0"/>
        </a:xfrm>
      </p:grpSpPr>
      <p:sp>
        <p:nvSpPr>
          <p:cNvPr id="23" name="étoile">
            <a:extLst>
              <a:ext uri="{FF2B5EF4-FFF2-40B4-BE49-F238E27FC236}">
                <a16:creationId xmlns:a16="http://schemas.microsoft.com/office/drawing/2014/main" id="{14141B11-7471-4655-B940-A725735ECDB6}"/>
              </a:ext>
            </a:extLst>
          </p:cNvPr>
          <p:cNvSpPr/>
          <p:nvPr userDrawn="1"/>
        </p:nvSpPr>
        <p:spPr>
          <a:xfrm>
            <a:off x="2112771" y="620083"/>
            <a:ext cx="7978814" cy="6237918"/>
          </a:xfrm>
          <a:prstGeom prst="rect">
            <a:avLst/>
          </a:prstGeom>
          <a:blipFill>
            <a:blip r:embed="rId2" cstate="print"/>
            <a:stretch>
              <a:fillRect t="-1" b="-27066"/>
            </a:stretch>
          </a:blipFill>
        </p:spPr>
        <p:txBody>
          <a:bodyPr wrap="square" lIns="0" tIns="0" rIns="0" bIns="0" rtlCol="0"/>
          <a:lstStyle/>
          <a:p>
            <a:endParaRPr/>
          </a:p>
        </p:txBody>
      </p:sp>
      <p:sp>
        <p:nvSpPr>
          <p:cNvPr id="8" name="Bleu">
            <a:extLst>
              <a:ext uri="{FF2B5EF4-FFF2-40B4-BE49-F238E27FC236}">
                <a16:creationId xmlns:a16="http://schemas.microsoft.com/office/drawing/2014/main" id="{454FFFC5-E99D-431D-A5A9-0F6F833D3954}"/>
              </a:ext>
            </a:extLst>
          </p:cNvPr>
          <p:cNvSpPr/>
          <p:nvPr userDrawn="1"/>
        </p:nvSpPr>
        <p:spPr>
          <a:xfrm>
            <a:off x="0" y="4581525"/>
            <a:ext cx="12192000" cy="22764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CH"/>
          </a:p>
        </p:txBody>
      </p:sp>
      <p:sp>
        <p:nvSpPr>
          <p:cNvPr id="2" name="Titre 1">
            <a:extLst>
              <a:ext uri="{FF2B5EF4-FFF2-40B4-BE49-F238E27FC236}">
                <a16:creationId xmlns:a16="http://schemas.microsoft.com/office/drawing/2014/main" id="{A1D4AD5D-C4DD-41F8-923F-AB903441E16B}"/>
              </a:ext>
            </a:extLst>
          </p:cNvPr>
          <p:cNvSpPr>
            <a:spLocks noGrp="1"/>
          </p:cNvSpPr>
          <p:nvPr>
            <p:ph type="title" hasCustomPrompt="1"/>
          </p:nvPr>
        </p:nvSpPr>
        <p:spPr>
          <a:xfrm>
            <a:off x="695325" y="5023965"/>
            <a:ext cx="10801350" cy="992879"/>
          </a:xfrm>
        </p:spPr>
        <p:txBody>
          <a:bodyPr/>
          <a:lstStyle>
            <a:lvl1pPr>
              <a:defRPr>
                <a:solidFill>
                  <a:schemeClr val="accent2"/>
                </a:solidFill>
              </a:defRPr>
            </a:lvl1pPr>
          </a:lstStyle>
          <a:p>
            <a:r>
              <a:rPr lang="fr-FR"/>
              <a:t>Click to insert </a:t>
            </a:r>
            <a:r>
              <a:rPr lang="fr-FR" err="1"/>
              <a:t>title</a:t>
            </a:r>
            <a:endParaRPr lang="fr-CH"/>
          </a:p>
        </p:txBody>
      </p:sp>
      <p:sp>
        <p:nvSpPr>
          <p:cNvPr id="3" name="Espace réservé de la date 2">
            <a:extLst>
              <a:ext uri="{FF2B5EF4-FFF2-40B4-BE49-F238E27FC236}">
                <a16:creationId xmlns:a16="http://schemas.microsoft.com/office/drawing/2014/main" id="{FFEE95AB-2896-4DA6-AD4F-30BD456310AB}"/>
              </a:ext>
            </a:extLst>
          </p:cNvPr>
          <p:cNvSpPr>
            <a:spLocks noGrp="1"/>
          </p:cNvSpPr>
          <p:nvPr>
            <p:ph type="dt" sz="half" idx="10"/>
          </p:nvPr>
        </p:nvSpPr>
        <p:spPr/>
        <p:txBody>
          <a:bodyPr/>
          <a:lstStyle>
            <a:lvl1pPr>
              <a:defRPr>
                <a:solidFill>
                  <a:schemeClr val="accent6"/>
                </a:solidFill>
              </a:defRPr>
            </a:lvl1pPr>
          </a:lstStyle>
          <a:p>
            <a:fld id="{88FB2832-3545-41D4-80CF-E9AA7FB8E409}" type="datetime1">
              <a:rPr lang="fr-CH" smtClean="0"/>
              <a:t>11.12.2024</a:t>
            </a:fld>
            <a:endParaRPr lang="fr-CH"/>
          </a:p>
        </p:txBody>
      </p:sp>
      <p:sp>
        <p:nvSpPr>
          <p:cNvPr id="4" name="Espace réservé du pied de page 3">
            <a:extLst>
              <a:ext uri="{FF2B5EF4-FFF2-40B4-BE49-F238E27FC236}">
                <a16:creationId xmlns:a16="http://schemas.microsoft.com/office/drawing/2014/main" id="{50A03A7F-C9F5-40E5-936A-7F61D67AAD25}"/>
              </a:ext>
            </a:extLst>
          </p:cNvPr>
          <p:cNvSpPr>
            <a:spLocks noGrp="1"/>
          </p:cNvSpPr>
          <p:nvPr>
            <p:ph type="ftr" sz="quarter" idx="11"/>
          </p:nvPr>
        </p:nvSpPr>
        <p:spPr/>
        <p:txBody>
          <a:bodyPr/>
          <a:lstStyle>
            <a:lvl1pPr>
              <a:defRPr>
                <a:solidFill>
                  <a:schemeClr val="accent6"/>
                </a:solidFill>
              </a:defRPr>
            </a:lvl1pPr>
          </a:lstStyle>
          <a:p>
            <a:endParaRPr lang="fr-CH"/>
          </a:p>
        </p:txBody>
      </p:sp>
      <p:sp>
        <p:nvSpPr>
          <p:cNvPr id="5" name="Espace réservé du numéro de diapositive 4">
            <a:extLst>
              <a:ext uri="{FF2B5EF4-FFF2-40B4-BE49-F238E27FC236}">
                <a16:creationId xmlns:a16="http://schemas.microsoft.com/office/drawing/2014/main" id="{095E72F7-C29E-46C0-821C-FB93898BF315}"/>
              </a:ext>
            </a:extLst>
          </p:cNvPr>
          <p:cNvSpPr>
            <a:spLocks noGrp="1"/>
          </p:cNvSpPr>
          <p:nvPr>
            <p:ph type="sldNum" sz="quarter" idx="12"/>
          </p:nvPr>
        </p:nvSpPr>
        <p:spPr/>
        <p:txBody>
          <a:bodyPr/>
          <a:lstStyle>
            <a:lvl1pPr>
              <a:defRPr>
                <a:solidFill>
                  <a:schemeClr val="accent6"/>
                </a:solidFill>
              </a:defRPr>
            </a:lvl1pPr>
          </a:lstStyle>
          <a:p>
            <a:fld id="{51EB4858-C4CA-4302-B658-C0CD55F75DC2}" type="slidenum">
              <a:rPr lang="fr-CH" smtClean="0"/>
              <a:pPr/>
              <a:t>‹#›</a:t>
            </a:fld>
            <a:endParaRPr lang="fr-CH"/>
          </a:p>
        </p:txBody>
      </p:sp>
      <p:cxnSp>
        <p:nvCxnSpPr>
          <p:cNvPr id="6" name="Connecteur droit 5">
            <a:extLst>
              <a:ext uri="{FF2B5EF4-FFF2-40B4-BE49-F238E27FC236}">
                <a16:creationId xmlns:a16="http://schemas.microsoft.com/office/drawing/2014/main" id="{48067410-231A-4106-9345-F59F3B75EC52}"/>
              </a:ext>
            </a:extLst>
          </p:cNvPr>
          <p:cNvCxnSpPr/>
          <p:nvPr userDrawn="1"/>
        </p:nvCxnSpPr>
        <p:spPr>
          <a:xfrm>
            <a:off x="0" y="4581507"/>
            <a:ext cx="12192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Espace réservé du texte 8">
            <a:extLst>
              <a:ext uri="{FF2B5EF4-FFF2-40B4-BE49-F238E27FC236}">
                <a16:creationId xmlns:a16="http://schemas.microsoft.com/office/drawing/2014/main" id="{82BFA572-1960-4F2F-B2D5-72C6522075E7}"/>
              </a:ext>
            </a:extLst>
          </p:cNvPr>
          <p:cNvSpPr>
            <a:spLocks noGrp="1"/>
          </p:cNvSpPr>
          <p:nvPr>
            <p:ph type="body" sz="quarter" idx="14" hasCustomPrompt="1"/>
          </p:nvPr>
        </p:nvSpPr>
        <p:spPr>
          <a:xfrm>
            <a:off x="3383756" y="6024369"/>
            <a:ext cx="5424487" cy="276999"/>
          </a:xfrm>
        </p:spPr>
        <p:txBody>
          <a:bodyPr anchor="ctr" anchorCtr="0">
            <a:spAutoFit/>
          </a:bodyPr>
          <a:lstStyle>
            <a:lvl1pPr marL="0" indent="0" algn="ctr">
              <a:buNone/>
              <a:defRPr sz="2000">
                <a:solidFill>
                  <a:schemeClr val="accent2"/>
                </a:solidFill>
              </a:defRPr>
            </a:lvl1pPr>
            <a:lvl2pPr marL="457200" indent="0">
              <a:buNone/>
              <a:defRPr>
                <a:solidFill>
                  <a:schemeClr val="accent2"/>
                </a:solidFill>
              </a:defRPr>
            </a:lvl2pPr>
            <a:lvl3pPr marL="914400" indent="0">
              <a:buNone/>
              <a:defRPr>
                <a:solidFill>
                  <a:schemeClr val="accent2"/>
                </a:solidFill>
              </a:defRPr>
            </a:lvl3pPr>
            <a:lvl4pPr marL="1371600" indent="0">
              <a:buNone/>
              <a:defRPr>
                <a:solidFill>
                  <a:schemeClr val="accent2"/>
                </a:solidFill>
              </a:defRPr>
            </a:lvl4pPr>
            <a:lvl5pPr marL="1828800" indent="0">
              <a:buNone/>
              <a:defRPr>
                <a:solidFill>
                  <a:schemeClr val="accent2"/>
                </a:solidFill>
              </a:defRPr>
            </a:lvl5pPr>
          </a:lstStyle>
          <a:p>
            <a:pPr lvl="0"/>
            <a:r>
              <a:rPr lang="fr-FR"/>
              <a:t>Click to insert </a:t>
            </a:r>
            <a:r>
              <a:rPr lang="fr-FR" err="1"/>
              <a:t>subtitle</a:t>
            </a:r>
            <a:endParaRPr lang="fr-CH"/>
          </a:p>
        </p:txBody>
      </p:sp>
      <p:sp>
        <p:nvSpPr>
          <p:cNvPr id="12" name="Espace réservé pour une image  11">
            <a:extLst>
              <a:ext uri="{FF2B5EF4-FFF2-40B4-BE49-F238E27FC236}">
                <a16:creationId xmlns:a16="http://schemas.microsoft.com/office/drawing/2014/main" id="{1A14BB20-D084-4F1B-9895-64FD16E8D742}"/>
              </a:ext>
            </a:extLst>
          </p:cNvPr>
          <p:cNvSpPr>
            <a:spLocks noGrp="1"/>
          </p:cNvSpPr>
          <p:nvPr>
            <p:ph type="pic" sz="quarter" idx="15"/>
          </p:nvPr>
        </p:nvSpPr>
        <p:spPr>
          <a:xfrm>
            <a:off x="0" y="0"/>
            <a:ext cx="12192000" cy="4581525"/>
          </a:xfrm>
          <a:custGeom>
            <a:avLst/>
            <a:gdLst>
              <a:gd name="connsiteX0" fmla="*/ 0 w 12192000"/>
              <a:gd name="connsiteY0" fmla="*/ 0 h 4581525"/>
              <a:gd name="connsiteX1" fmla="*/ 12192000 w 12192000"/>
              <a:gd name="connsiteY1" fmla="*/ 0 h 4581525"/>
              <a:gd name="connsiteX2" fmla="*/ 12192000 w 12192000"/>
              <a:gd name="connsiteY2" fmla="*/ 4581525 h 4581525"/>
              <a:gd name="connsiteX3" fmla="*/ 6545999 w 12192000"/>
              <a:gd name="connsiteY3" fmla="*/ 4581525 h 4581525"/>
              <a:gd name="connsiteX4" fmla="*/ 6546000 w 12192000"/>
              <a:gd name="connsiteY4" fmla="*/ 4581517 h 4581525"/>
              <a:gd name="connsiteX5" fmla="*/ 6096000 w 12192000"/>
              <a:gd name="connsiteY5" fmla="*/ 4131517 h 4581525"/>
              <a:gd name="connsiteX6" fmla="*/ 5646000 w 12192000"/>
              <a:gd name="connsiteY6" fmla="*/ 4581517 h 4581525"/>
              <a:gd name="connsiteX7" fmla="*/ 5646001 w 12192000"/>
              <a:gd name="connsiteY7" fmla="*/ 4581525 h 4581525"/>
              <a:gd name="connsiteX8" fmla="*/ 0 w 12192000"/>
              <a:gd name="connsiteY8" fmla="*/ 4581525 h 45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581525">
                <a:moveTo>
                  <a:pt x="0" y="0"/>
                </a:moveTo>
                <a:lnTo>
                  <a:pt x="12192000" y="0"/>
                </a:lnTo>
                <a:lnTo>
                  <a:pt x="12192000" y="4581525"/>
                </a:lnTo>
                <a:lnTo>
                  <a:pt x="6545999" y="4581525"/>
                </a:lnTo>
                <a:lnTo>
                  <a:pt x="6546000" y="4581517"/>
                </a:lnTo>
                <a:cubicBezTo>
                  <a:pt x="6546000" y="4332989"/>
                  <a:pt x="6344528" y="4131517"/>
                  <a:pt x="6096000" y="4131517"/>
                </a:cubicBezTo>
                <a:cubicBezTo>
                  <a:pt x="5847472" y="4131517"/>
                  <a:pt x="5646000" y="4332989"/>
                  <a:pt x="5646000" y="4581517"/>
                </a:cubicBezTo>
                <a:lnTo>
                  <a:pt x="5646001" y="4581525"/>
                </a:lnTo>
                <a:lnTo>
                  <a:pt x="0" y="4581525"/>
                </a:lnTo>
                <a:close/>
              </a:path>
            </a:pathLst>
          </a:custGeom>
        </p:spPr>
        <p:txBody>
          <a:bodyPr wrap="square" anchor="ctr">
            <a:noAutofit/>
          </a:bodyPr>
          <a:lstStyle>
            <a:lvl1pPr algn="ctr">
              <a:defRPr/>
            </a:lvl1pPr>
          </a:lstStyle>
          <a:p>
            <a:endParaRPr lang="fr-CH"/>
          </a:p>
        </p:txBody>
      </p:sp>
      <p:sp>
        <p:nvSpPr>
          <p:cNvPr id="10" name="Ellipse 9">
            <a:extLst>
              <a:ext uri="{FF2B5EF4-FFF2-40B4-BE49-F238E27FC236}">
                <a16:creationId xmlns:a16="http://schemas.microsoft.com/office/drawing/2014/main" id="{D6ABB91D-5611-42DE-B444-515790CECD5F}"/>
              </a:ext>
            </a:extLst>
          </p:cNvPr>
          <p:cNvSpPr/>
          <p:nvPr userDrawn="1"/>
        </p:nvSpPr>
        <p:spPr>
          <a:xfrm>
            <a:off x="5646000" y="4139050"/>
            <a:ext cx="900000" cy="90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14" name="Image 13">
            <a:extLst>
              <a:ext uri="{FF2B5EF4-FFF2-40B4-BE49-F238E27FC236}">
                <a16:creationId xmlns:a16="http://schemas.microsoft.com/office/drawing/2014/main" id="{73D480B0-9EBF-47F3-B2CF-33538392776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93556" y="4080272"/>
            <a:ext cx="1004888" cy="1004888"/>
          </a:xfrm>
          <a:prstGeom prst="rect">
            <a:avLst/>
          </a:prstGeom>
        </p:spPr>
      </p:pic>
    </p:spTree>
    <p:extLst>
      <p:ext uri="{BB962C8B-B14F-4D97-AF65-F5344CB8AC3E}">
        <p14:creationId xmlns:p14="http://schemas.microsoft.com/office/powerpoint/2010/main" val="1531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out)">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Divider - blue">
    <p:bg>
      <p:bgPr>
        <a:solidFill>
          <a:schemeClr val="accent6"/>
        </a:solidFill>
        <a:effectLst/>
      </p:bgPr>
    </p:bg>
    <p:spTree>
      <p:nvGrpSpPr>
        <p:cNvPr id="1" name=""/>
        <p:cNvGrpSpPr/>
        <p:nvPr/>
      </p:nvGrpSpPr>
      <p:grpSpPr>
        <a:xfrm>
          <a:off x="0" y="0"/>
          <a:ext cx="0" cy="0"/>
          <a:chOff x="0" y="0"/>
          <a:chExt cx="0" cy="0"/>
        </a:xfrm>
      </p:grpSpPr>
      <p:sp>
        <p:nvSpPr>
          <p:cNvPr id="23" name="étoile">
            <a:extLst>
              <a:ext uri="{FF2B5EF4-FFF2-40B4-BE49-F238E27FC236}">
                <a16:creationId xmlns:a16="http://schemas.microsoft.com/office/drawing/2014/main" id="{14141B11-7471-4655-B940-A725735ECDB6}"/>
              </a:ext>
            </a:extLst>
          </p:cNvPr>
          <p:cNvSpPr/>
          <p:nvPr userDrawn="1"/>
        </p:nvSpPr>
        <p:spPr>
          <a:xfrm>
            <a:off x="2112771" y="620083"/>
            <a:ext cx="7978814" cy="6237918"/>
          </a:xfrm>
          <a:prstGeom prst="rect">
            <a:avLst/>
          </a:prstGeom>
          <a:blipFill>
            <a:blip r:embed="rId2" cstate="print"/>
            <a:stretch>
              <a:fillRect t="-1" b="-27066"/>
            </a:stretch>
          </a:blipFill>
        </p:spPr>
        <p:txBody>
          <a:bodyPr wrap="square" lIns="0" tIns="0" rIns="0" bIns="0" rtlCol="0"/>
          <a:lstStyle/>
          <a:p>
            <a:endParaRPr/>
          </a:p>
        </p:txBody>
      </p:sp>
      <p:sp>
        <p:nvSpPr>
          <p:cNvPr id="8" name="Bleu">
            <a:extLst>
              <a:ext uri="{FF2B5EF4-FFF2-40B4-BE49-F238E27FC236}">
                <a16:creationId xmlns:a16="http://schemas.microsoft.com/office/drawing/2014/main" id="{454FFFC5-E99D-431D-A5A9-0F6F833D3954}"/>
              </a:ext>
            </a:extLst>
          </p:cNvPr>
          <p:cNvSpPr/>
          <p:nvPr userDrawn="1"/>
        </p:nvSpPr>
        <p:spPr>
          <a:xfrm>
            <a:off x="0" y="4581525"/>
            <a:ext cx="12192000" cy="22764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CH"/>
          </a:p>
        </p:txBody>
      </p:sp>
      <p:sp>
        <p:nvSpPr>
          <p:cNvPr id="2" name="Titre 1">
            <a:extLst>
              <a:ext uri="{FF2B5EF4-FFF2-40B4-BE49-F238E27FC236}">
                <a16:creationId xmlns:a16="http://schemas.microsoft.com/office/drawing/2014/main" id="{A1D4AD5D-C4DD-41F8-923F-AB903441E16B}"/>
              </a:ext>
            </a:extLst>
          </p:cNvPr>
          <p:cNvSpPr>
            <a:spLocks noGrp="1"/>
          </p:cNvSpPr>
          <p:nvPr>
            <p:ph type="title" hasCustomPrompt="1"/>
          </p:nvPr>
        </p:nvSpPr>
        <p:spPr>
          <a:xfrm>
            <a:off x="695325" y="5023965"/>
            <a:ext cx="10801350" cy="992879"/>
          </a:xfrm>
        </p:spPr>
        <p:txBody>
          <a:bodyPr/>
          <a:lstStyle>
            <a:lvl1pPr>
              <a:defRPr>
                <a:solidFill>
                  <a:schemeClr val="tx1"/>
                </a:solidFill>
              </a:defRPr>
            </a:lvl1pPr>
          </a:lstStyle>
          <a:p>
            <a:r>
              <a:rPr lang="fr-FR"/>
              <a:t>Click to insert </a:t>
            </a:r>
            <a:r>
              <a:rPr lang="fr-FR" err="1"/>
              <a:t>title</a:t>
            </a:r>
            <a:endParaRPr lang="fr-CH"/>
          </a:p>
        </p:txBody>
      </p:sp>
      <p:sp>
        <p:nvSpPr>
          <p:cNvPr id="3" name="Espace réservé de la date 2">
            <a:extLst>
              <a:ext uri="{FF2B5EF4-FFF2-40B4-BE49-F238E27FC236}">
                <a16:creationId xmlns:a16="http://schemas.microsoft.com/office/drawing/2014/main" id="{FFEE95AB-2896-4DA6-AD4F-30BD456310AB}"/>
              </a:ext>
            </a:extLst>
          </p:cNvPr>
          <p:cNvSpPr>
            <a:spLocks noGrp="1"/>
          </p:cNvSpPr>
          <p:nvPr>
            <p:ph type="dt" sz="half" idx="10"/>
          </p:nvPr>
        </p:nvSpPr>
        <p:spPr/>
        <p:txBody>
          <a:bodyPr/>
          <a:lstStyle>
            <a:lvl1pPr>
              <a:defRPr>
                <a:solidFill>
                  <a:schemeClr val="accent6"/>
                </a:solidFill>
              </a:defRPr>
            </a:lvl1pPr>
          </a:lstStyle>
          <a:p>
            <a:fld id="{51401521-E42C-417E-B2C3-FE43E1A7B877}" type="datetime1">
              <a:rPr lang="fr-CH" smtClean="0"/>
              <a:t>11.12.2024</a:t>
            </a:fld>
            <a:endParaRPr lang="fr-CH"/>
          </a:p>
        </p:txBody>
      </p:sp>
      <p:sp>
        <p:nvSpPr>
          <p:cNvPr id="4" name="Espace réservé du pied de page 3">
            <a:extLst>
              <a:ext uri="{FF2B5EF4-FFF2-40B4-BE49-F238E27FC236}">
                <a16:creationId xmlns:a16="http://schemas.microsoft.com/office/drawing/2014/main" id="{50A03A7F-C9F5-40E5-936A-7F61D67AAD25}"/>
              </a:ext>
            </a:extLst>
          </p:cNvPr>
          <p:cNvSpPr>
            <a:spLocks noGrp="1"/>
          </p:cNvSpPr>
          <p:nvPr>
            <p:ph type="ftr" sz="quarter" idx="11"/>
          </p:nvPr>
        </p:nvSpPr>
        <p:spPr/>
        <p:txBody>
          <a:bodyPr/>
          <a:lstStyle>
            <a:lvl1pPr>
              <a:defRPr>
                <a:solidFill>
                  <a:schemeClr val="accent6"/>
                </a:solidFill>
              </a:defRPr>
            </a:lvl1pPr>
          </a:lstStyle>
          <a:p>
            <a:endParaRPr lang="fr-CH"/>
          </a:p>
        </p:txBody>
      </p:sp>
      <p:sp>
        <p:nvSpPr>
          <p:cNvPr id="5" name="Espace réservé du numéro de diapositive 4">
            <a:extLst>
              <a:ext uri="{FF2B5EF4-FFF2-40B4-BE49-F238E27FC236}">
                <a16:creationId xmlns:a16="http://schemas.microsoft.com/office/drawing/2014/main" id="{095E72F7-C29E-46C0-821C-FB93898BF315}"/>
              </a:ext>
            </a:extLst>
          </p:cNvPr>
          <p:cNvSpPr>
            <a:spLocks noGrp="1"/>
          </p:cNvSpPr>
          <p:nvPr>
            <p:ph type="sldNum" sz="quarter" idx="12"/>
          </p:nvPr>
        </p:nvSpPr>
        <p:spPr/>
        <p:txBody>
          <a:bodyPr/>
          <a:lstStyle>
            <a:lvl1pPr>
              <a:defRPr>
                <a:solidFill>
                  <a:schemeClr val="accent6"/>
                </a:solidFill>
              </a:defRPr>
            </a:lvl1pPr>
          </a:lstStyle>
          <a:p>
            <a:fld id="{51EB4858-C4CA-4302-B658-C0CD55F75DC2}" type="slidenum">
              <a:rPr lang="fr-CH" smtClean="0"/>
              <a:pPr/>
              <a:t>‹#›</a:t>
            </a:fld>
            <a:endParaRPr lang="fr-CH"/>
          </a:p>
        </p:txBody>
      </p:sp>
      <p:cxnSp>
        <p:nvCxnSpPr>
          <p:cNvPr id="6" name="Connecteur droit 5">
            <a:extLst>
              <a:ext uri="{FF2B5EF4-FFF2-40B4-BE49-F238E27FC236}">
                <a16:creationId xmlns:a16="http://schemas.microsoft.com/office/drawing/2014/main" id="{48067410-231A-4106-9345-F59F3B75EC52}"/>
              </a:ext>
            </a:extLst>
          </p:cNvPr>
          <p:cNvCxnSpPr/>
          <p:nvPr userDrawn="1"/>
        </p:nvCxnSpPr>
        <p:spPr>
          <a:xfrm>
            <a:off x="0" y="4581507"/>
            <a:ext cx="12192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Espace réservé du texte 8">
            <a:extLst>
              <a:ext uri="{FF2B5EF4-FFF2-40B4-BE49-F238E27FC236}">
                <a16:creationId xmlns:a16="http://schemas.microsoft.com/office/drawing/2014/main" id="{82BFA572-1960-4F2F-B2D5-72C6522075E7}"/>
              </a:ext>
            </a:extLst>
          </p:cNvPr>
          <p:cNvSpPr>
            <a:spLocks noGrp="1"/>
          </p:cNvSpPr>
          <p:nvPr>
            <p:ph type="body" sz="quarter" idx="14" hasCustomPrompt="1"/>
          </p:nvPr>
        </p:nvSpPr>
        <p:spPr>
          <a:xfrm>
            <a:off x="3383756" y="6008980"/>
            <a:ext cx="5424487" cy="307777"/>
          </a:xfrm>
        </p:spPr>
        <p:txBody>
          <a:bodyPr anchor="ctr" anchorCtr="0">
            <a:spAutoFit/>
          </a:bodyPr>
          <a:lstStyle>
            <a:lvl1pPr marL="0" indent="0" algn="ctr">
              <a:buNone/>
              <a:defRPr sz="2000">
                <a:solidFill>
                  <a:schemeClr val="tx1"/>
                </a:solidFill>
              </a:defRPr>
            </a:lvl1pPr>
            <a:lvl2pPr marL="457200" indent="0">
              <a:buNone/>
              <a:defRPr>
                <a:solidFill>
                  <a:schemeClr val="accent2"/>
                </a:solidFill>
              </a:defRPr>
            </a:lvl2pPr>
            <a:lvl3pPr marL="914400" indent="0">
              <a:buNone/>
              <a:defRPr>
                <a:solidFill>
                  <a:schemeClr val="accent2"/>
                </a:solidFill>
              </a:defRPr>
            </a:lvl3pPr>
            <a:lvl4pPr marL="1371600" indent="0">
              <a:buNone/>
              <a:defRPr>
                <a:solidFill>
                  <a:schemeClr val="accent2"/>
                </a:solidFill>
              </a:defRPr>
            </a:lvl4pPr>
            <a:lvl5pPr marL="1828800" indent="0">
              <a:buNone/>
              <a:defRPr>
                <a:solidFill>
                  <a:schemeClr val="accent2"/>
                </a:solidFill>
              </a:defRPr>
            </a:lvl5pPr>
          </a:lstStyle>
          <a:p>
            <a:pPr lvl="0"/>
            <a:r>
              <a:rPr lang="fr-FR"/>
              <a:t>Click to insert </a:t>
            </a:r>
            <a:r>
              <a:rPr lang="fr-FR" err="1"/>
              <a:t>subtitle</a:t>
            </a:r>
            <a:endParaRPr lang="fr-CH"/>
          </a:p>
        </p:txBody>
      </p:sp>
      <p:sp>
        <p:nvSpPr>
          <p:cNvPr id="12" name="Espace réservé pour une image  11">
            <a:extLst>
              <a:ext uri="{FF2B5EF4-FFF2-40B4-BE49-F238E27FC236}">
                <a16:creationId xmlns:a16="http://schemas.microsoft.com/office/drawing/2014/main" id="{1A14BB20-D084-4F1B-9895-64FD16E8D742}"/>
              </a:ext>
            </a:extLst>
          </p:cNvPr>
          <p:cNvSpPr>
            <a:spLocks noGrp="1"/>
          </p:cNvSpPr>
          <p:nvPr>
            <p:ph type="pic" sz="quarter" idx="15"/>
          </p:nvPr>
        </p:nvSpPr>
        <p:spPr>
          <a:xfrm>
            <a:off x="0" y="0"/>
            <a:ext cx="12192000" cy="4581525"/>
          </a:xfrm>
          <a:custGeom>
            <a:avLst/>
            <a:gdLst>
              <a:gd name="connsiteX0" fmla="*/ 0 w 12192000"/>
              <a:gd name="connsiteY0" fmla="*/ 0 h 4581525"/>
              <a:gd name="connsiteX1" fmla="*/ 12192000 w 12192000"/>
              <a:gd name="connsiteY1" fmla="*/ 0 h 4581525"/>
              <a:gd name="connsiteX2" fmla="*/ 12192000 w 12192000"/>
              <a:gd name="connsiteY2" fmla="*/ 4581525 h 4581525"/>
              <a:gd name="connsiteX3" fmla="*/ 6545999 w 12192000"/>
              <a:gd name="connsiteY3" fmla="*/ 4581525 h 4581525"/>
              <a:gd name="connsiteX4" fmla="*/ 6546000 w 12192000"/>
              <a:gd name="connsiteY4" fmla="*/ 4581517 h 4581525"/>
              <a:gd name="connsiteX5" fmla="*/ 6096000 w 12192000"/>
              <a:gd name="connsiteY5" fmla="*/ 4131517 h 4581525"/>
              <a:gd name="connsiteX6" fmla="*/ 5646000 w 12192000"/>
              <a:gd name="connsiteY6" fmla="*/ 4581517 h 4581525"/>
              <a:gd name="connsiteX7" fmla="*/ 5646001 w 12192000"/>
              <a:gd name="connsiteY7" fmla="*/ 4581525 h 4581525"/>
              <a:gd name="connsiteX8" fmla="*/ 0 w 12192000"/>
              <a:gd name="connsiteY8" fmla="*/ 4581525 h 45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581525">
                <a:moveTo>
                  <a:pt x="0" y="0"/>
                </a:moveTo>
                <a:lnTo>
                  <a:pt x="12192000" y="0"/>
                </a:lnTo>
                <a:lnTo>
                  <a:pt x="12192000" y="4581525"/>
                </a:lnTo>
                <a:lnTo>
                  <a:pt x="6545999" y="4581525"/>
                </a:lnTo>
                <a:lnTo>
                  <a:pt x="6546000" y="4581517"/>
                </a:lnTo>
                <a:cubicBezTo>
                  <a:pt x="6546000" y="4332989"/>
                  <a:pt x="6344528" y="4131517"/>
                  <a:pt x="6096000" y="4131517"/>
                </a:cubicBezTo>
                <a:cubicBezTo>
                  <a:pt x="5847472" y="4131517"/>
                  <a:pt x="5646000" y="4332989"/>
                  <a:pt x="5646000" y="4581517"/>
                </a:cubicBezTo>
                <a:lnTo>
                  <a:pt x="5646001" y="4581525"/>
                </a:lnTo>
                <a:lnTo>
                  <a:pt x="0" y="4581525"/>
                </a:lnTo>
                <a:close/>
              </a:path>
            </a:pathLst>
          </a:custGeom>
        </p:spPr>
        <p:txBody>
          <a:bodyPr wrap="square" anchor="ctr">
            <a:noAutofit/>
          </a:bodyPr>
          <a:lstStyle>
            <a:lvl1pPr algn="ctr">
              <a:defRPr/>
            </a:lvl1pPr>
          </a:lstStyle>
          <a:p>
            <a:endParaRPr lang="fr-CH"/>
          </a:p>
        </p:txBody>
      </p:sp>
      <p:sp>
        <p:nvSpPr>
          <p:cNvPr id="10" name="Ellipse 9">
            <a:extLst>
              <a:ext uri="{FF2B5EF4-FFF2-40B4-BE49-F238E27FC236}">
                <a16:creationId xmlns:a16="http://schemas.microsoft.com/office/drawing/2014/main" id="{D6ABB91D-5611-42DE-B444-515790CECD5F}"/>
              </a:ext>
            </a:extLst>
          </p:cNvPr>
          <p:cNvSpPr/>
          <p:nvPr userDrawn="1"/>
        </p:nvSpPr>
        <p:spPr>
          <a:xfrm>
            <a:off x="5646000" y="4139050"/>
            <a:ext cx="900000" cy="90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13" name="Image 156" descr="Une image contenant texte, blanc, horloge&#10;&#10;Description générée automatiquement">
            <a:extLst>
              <a:ext uri="{FF2B5EF4-FFF2-40B4-BE49-F238E27FC236}">
                <a16:creationId xmlns:a16="http://schemas.microsoft.com/office/drawing/2014/main" id="{A402A300-2C9D-4EE8-A740-BB524B74C8B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597072" y="4082580"/>
            <a:ext cx="997853" cy="997853"/>
          </a:xfrm>
          <a:prstGeom prst="rect">
            <a:avLst/>
          </a:prstGeom>
        </p:spPr>
      </p:pic>
    </p:spTree>
    <p:extLst>
      <p:ext uri="{BB962C8B-B14F-4D97-AF65-F5344CB8AC3E}">
        <p14:creationId xmlns:p14="http://schemas.microsoft.com/office/powerpoint/2010/main" val="168457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out)">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Side picture dark">
    <p:spTree>
      <p:nvGrpSpPr>
        <p:cNvPr id="1" name=""/>
        <p:cNvGrpSpPr/>
        <p:nvPr/>
      </p:nvGrpSpPr>
      <p:grpSpPr>
        <a:xfrm>
          <a:off x="0" y="0"/>
          <a:ext cx="0" cy="0"/>
          <a:chOff x="0" y="0"/>
          <a:chExt cx="0" cy="0"/>
        </a:xfrm>
      </p:grpSpPr>
      <p:sp>
        <p:nvSpPr>
          <p:cNvPr id="25" name="Fond taupe">
            <a:extLst>
              <a:ext uri="{FF2B5EF4-FFF2-40B4-BE49-F238E27FC236}">
                <a16:creationId xmlns:a16="http://schemas.microsoft.com/office/drawing/2014/main" id="{D0E5F9E9-425D-4A19-9AE6-5D188CE3EFBE}"/>
              </a:ext>
            </a:extLst>
          </p:cNvPr>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CH"/>
          </a:p>
        </p:txBody>
      </p:sp>
      <p:sp>
        <p:nvSpPr>
          <p:cNvPr id="16" name="Titre 1">
            <a:extLst>
              <a:ext uri="{FF2B5EF4-FFF2-40B4-BE49-F238E27FC236}">
                <a16:creationId xmlns:a16="http://schemas.microsoft.com/office/drawing/2014/main" id="{5664B329-BB25-45EF-A0D0-BD45FCF58826}"/>
              </a:ext>
            </a:extLst>
          </p:cNvPr>
          <p:cNvSpPr>
            <a:spLocks noGrp="1"/>
          </p:cNvSpPr>
          <p:nvPr userDrawn="1">
            <p:ph type="title" hasCustomPrompt="1"/>
          </p:nvPr>
        </p:nvSpPr>
        <p:spPr>
          <a:xfrm>
            <a:off x="695325" y="238139"/>
            <a:ext cx="4716461" cy="1103299"/>
          </a:xfrm>
        </p:spPr>
        <p:txBody>
          <a:bodyPr>
            <a:normAutofit/>
          </a:bodyPr>
          <a:lstStyle>
            <a:lvl1pPr algn="l">
              <a:defRPr sz="4000">
                <a:solidFill>
                  <a:schemeClr val="tx1"/>
                </a:solidFill>
              </a:defRPr>
            </a:lvl1pPr>
          </a:lstStyle>
          <a:p>
            <a:r>
              <a:rPr lang="fr-FR"/>
              <a:t>Click to insert </a:t>
            </a:r>
            <a:r>
              <a:rPr lang="fr-FR" err="1"/>
              <a:t>title</a:t>
            </a:r>
            <a:endParaRPr lang="fr-CH"/>
          </a:p>
        </p:txBody>
      </p:sp>
      <p:sp>
        <p:nvSpPr>
          <p:cNvPr id="17" name="Espace réservé du texte 9">
            <a:extLst>
              <a:ext uri="{FF2B5EF4-FFF2-40B4-BE49-F238E27FC236}">
                <a16:creationId xmlns:a16="http://schemas.microsoft.com/office/drawing/2014/main" id="{604B18C2-8566-4270-A034-28A3ADB11F95}"/>
              </a:ext>
            </a:extLst>
          </p:cNvPr>
          <p:cNvSpPr>
            <a:spLocks noGrp="1"/>
          </p:cNvSpPr>
          <p:nvPr>
            <p:ph type="body" sz="quarter" idx="14"/>
          </p:nvPr>
        </p:nvSpPr>
        <p:spPr>
          <a:xfrm>
            <a:off x="695325" y="1736725"/>
            <a:ext cx="4705349" cy="4284663"/>
          </a:xfrm>
        </p:spPr>
        <p:txBody>
          <a:bodyPr/>
          <a:lstStyle>
            <a:lvl1pPr marL="228600" indent="-228600">
              <a:buClr>
                <a:schemeClr val="accent2"/>
              </a:buClr>
              <a:defRPr sz="2400"/>
            </a:lvl1pPr>
            <a:lvl2pPr marL="444500" indent="-228600">
              <a:buClr>
                <a:schemeClr val="accent2"/>
              </a:buClr>
              <a:defRPr sz="2000"/>
            </a:lvl2pPr>
          </a:lstStyle>
          <a:p>
            <a:pPr lvl="0"/>
            <a:r>
              <a:rPr lang="fr-FR"/>
              <a:t>Cliquez pour modifier les styles du texte du masque</a:t>
            </a:r>
          </a:p>
          <a:p>
            <a:pPr lvl="1"/>
            <a:r>
              <a:rPr lang="fr-FR"/>
              <a:t>Deuxième niveau</a:t>
            </a:r>
          </a:p>
        </p:txBody>
      </p:sp>
      <p:sp>
        <p:nvSpPr>
          <p:cNvPr id="21" name="Espace réservé du pied de page 3">
            <a:extLst>
              <a:ext uri="{FF2B5EF4-FFF2-40B4-BE49-F238E27FC236}">
                <a16:creationId xmlns:a16="http://schemas.microsoft.com/office/drawing/2014/main" id="{DBF1EF9C-0B92-4FD0-BA3C-B253FE313981}"/>
              </a:ext>
            </a:extLst>
          </p:cNvPr>
          <p:cNvSpPr>
            <a:spLocks noGrp="1"/>
          </p:cNvSpPr>
          <p:nvPr>
            <p:ph type="ftr" sz="quarter" idx="11"/>
          </p:nvPr>
        </p:nvSpPr>
        <p:spPr>
          <a:xfrm>
            <a:off x="695325" y="6565666"/>
            <a:ext cx="4345349" cy="216000"/>
          </a:xfrm>
          <a:prstGeom prst="rect">
            <a:avLst/>
          </a:prstGeom>
        </p:spPr>
        <p:txBody>
          <a:bodyPr vert="horz" lIns="0" tIns="0" rIns="0" bIns="0" rtlCol="0" anchor="ctr"/>
          <a:lstStyle>
            <a:lvl1pPr algn="l">
              <a:defRPr lang="fr-CH" sz="800">
                <a:solidFill>
                  <a:schemeClr val="accent1"/>
                </a:solidFill>
              </a:defRPr>
            </a:lvl1pPr>
          </a:lstStyle>
          <a:p>
            <a:endParaRPr lang="fr-CH"/>
          </a:p>
        </p:txBody>
      </p:sp>
      <p:cxnSp>
        <p:nvCxnSpPr>
          <p:cNvPr id="23" name="Connecteur droit 22">
            <a:extLst>
              <a:ext uri="{FF2B5EF4-FFF2-40B4-BE49-F238E27FC236}">
                <a16:creationId xmlns:a16="http://schemas.microsoft.com/office/drawing/2014/main" id="{C69946AA-7E57-4D5A-BD70-7BF8F9285BF4}"/>
              </a:ext>
            </a:extLst>
          </p:cNvPr>
          <p:cNvCxnSpPr>
            <a:cxnSpLocks/>
          </p:cNvCxnSpPr>
          <p:nvPr userDrawn="1"/>
        </p:nvCxnSpPr>
        <p:spPr>
          <a:xfrm>
            <a:off x="695325" y="6543674"/>
            <a:ext cx="5400675"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Espace réservé de la date 2">
            <a:extLst>
              <a:ext uri="{FF2B5EF4-FFF2-40B4-BE49-F238E27FC236}">
                <a16:creationId xmlns:a16="http://schemas.microsoft.com/office/drawing/2014/main" id="{3A94EE49-5553-448E-878A-F67AA811C639}"/>
              </a:ext>
            </a:extLst>
          </p:cNvPr>
          <p:cNvSpPr>
            <a:spLocks noGrp="1"/>
          </p:cNvSpPr>
          <p:nvPr>
            <p:ph type="dt" sz="half" idx="10"/>
          </p:nvPr>
        </p:nvSpPr>
        <p:spPr>
          <a:xfrm>
            <a:off x="9395167" y="6565666"/>
            <a:ext cx="720000" cy="216000"/>
          </a:xfrm>
          <a:prstGeom prst="rect">
            <a:avLst/>
          </a:prstGeom>
        </p:spPr>
        <p:txBody>
          <a:bodyPr vert="horz" lIns="0" tIns="0" rIns="0" bIns="0" rtlCol="0" anchor="ctr"/>
          <a:lstStyle>
            <a:lvl1pPr>
              <a:defRPr lang="fr-CH" sz="800" smtClean="0">
                <a:solidFill>
                  <a:schemeClr val="accent4"/>
                </a:solidFill>
              </a:defRPr>
            </a:lvl1pPr>
          </a:lstStyle>
          <a:p>
            <a:fld id="{A78D4F1D-A6D8-40D5-948F-57AFF4DE30F5}" type="datetime1">
              <a:rPr lang="fr-CH" smtClean="0"/>
              <a:t>11.12.2024</a:t>
            </a:fld>
            <a:endParaRPr lang="fr-CH"/>
          </a:p>
        </p:txBody>
      </p:sp>
      <p:sp>
        <p:nvSpPr>
          <p:cNvPr id="26" name="Espace réservé du numéro de diapositive 4">
            <a:extLst>
              <a:ext uri="{FF2B5EF4-FFF2-40B4-BE49-F238E27FC236}">
                <a16:creationId xmlns:a16="http://schemas.microsoft.com/office/drawing/2014/main" id="{061C7DAB-2EBD-4D14-96E9-F839BDB52E4F}"/>
              </a:ext>
            </a:extLst>
          </p:cNvPr>
          <p:cNvSpPr>
            <a:spLocks noGrp="1"/>
          </p:cNvSpPr>
          <p:nvPr>
            <p:ph type="sldNum" sz="quarter" idx="12"/>
          </p:nvPr>
        </p:nvSpPr>
        <p:spPr>
          <a:xfrm>
            <a:off x="10115167" y="6565666"/>
            <a:ext cx="360000" cy="216000"/>
          </a:xfrm>
          <a:prstGeom prst="rect">
            <a:avLst/>
          </a:prstGeom>
        </p:spPr>
        <p:txBody>
          <a:bodyPr vert="horz" lIns="0" tIns="0" rIns="0" bIns="0" rtlCol="0" anchor="ctr"/>
          <a:lstStyle>
            <a:lvl1pPr algn="r">
              <a:defRPr lang="fr-CH" sz="800" smtClean="0">
                <a:solidFill>
                  <a:schemeClr val="accent4"/>
                </a:solidFill>
              </a:defRPr>
            </a:lvl1pPr>
          </a:lstStyle>
          <a:p>
            <a:fld id="{51EB4858-C4CA-4302-B658-C0CD55F75DC2}" type="slidenum">
              <a:rPr lang="fr-CH" smtClean="0"/>
              <a:pPr/>
              <a:t>‹#›</a:t>
            </a:fld>
            <a:endParaRPr lang="fr-CH"/>
          </a:p>
        </p:txBody>
      </p:sp>
      <p:cxnSp>
        <p:nvCxnSpPr>
          <p:cNvPr id="27" name="Connecteur droit 26">
            <a:extLst>
              <a:ext uri="{FF2B5EF4-FFF2-40B4-BE49-F238E27FC236}">
                <a16:creationId xmlns:a16="http://schemas.microsoft.com/office/drawing/2014/main" id="{B5903769-36CA-46AE-B042-EA7DA289A45F}"/>
              </a:ext>
            </a:extLst>
          </p:cNvPr>
          <p:cNvCxnSpPr>
            <a:cxnSpLocks/>
          </p:cNvCxnSpPr>
          <p:nvPr userDrawn="1"/>
        </p:nvCxnSpPr>
        <p:spPr>
          <a:xfrm>
            <a:off x="6096000" y="6543674"/>
            <a:ext cx="437916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8" name="Image 27" descr="Une image contenant texte, arts de la table, assiette, vaisselle&#10;&#10;Description générée automatiquement">
            <a:extLst>
              <a:ext uri="{FF2B5EF4-FFF2-40B4-BE49-F238E27FC236}">
                <a16:creationId xmlns:a16="http://schemas.microsoft.com/office/drawing/2014/main" id="{94AF02F2-C0CC-4E35-AB02-48944D7A25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9894" y="6340237"/>
            <a:ext cx="1176338" cy="399955"/>
          </a:xfrm>
          <a:prstGeom prst="rect">
            <a:avLst/>
          </a:prstGeom>
        </p:spPr>
      </p:pic>
      <p:sp>
        <p:nvSpPr>
          <p:cNvPr id="3" name="Espace réservé pour une image  2">
            <a:extLst>
              <a:ext uri="{FF2B5EF4-FFF2-40B4-BE49-F238E27FC236}">
                <a16:creationId xmlns:a16="http://schemas.microsoft.com/office/drawing/2014/main" id="{8452AAB5-2D64-4E28-9451-34729DCB1828}"/>
              </a:ext>
            </a:extLst>
          </p:cNvPr>
          <p:cNvSpPr>
            <a:spLocks noGrp="1"/>
          </p:cNvSpPr>
          <p:nvPr>
            <p:ph type="pic" sz="quarter" idx="15" hasCustomPrompt="1"/>
          </p:nvPr>
        </p:nvSpPr>
        <p:spPr>
          <a:xfrm>
            <a:off x="6780213" y="1736725"/>
            <a:ext cx="4716462" cy="4429124"/>
          </a:xfrm>
        </p:spPr>
        <p:txBody>
          <a:bodyPr/>
          <a:lstStyle>
            <a:lvl1pPr marL="0" indent="0" algn="ctr">
              <a:buNone/>
              <a:defRPr>
                <a:solidFill>
                  <a:schemeClr val="accent4"/>
                </a:solidFill>
              </a:defRPr>
            </a:lvl1pPr>
          </a:lstStyle>
          <a:p>
            <a:r>
              <a:rPr lang="fr-CH"/>
              <a:t>Click to insert image</a:t>
            </a:r>
          </a:p>
        </p:txBody>
      </p:sp>
    </p:spTree>
    <p:extLst>
      <p:ext uri="{BB962C8B-B14F-4D97-AF65-F5344CB8AC3E}">
        <p14:creationId xmlns:p14="http://schemas.microsoft.com/office/powerpoint/2010/main" val="428353958"/>
      </p:ext>
    </p:extLst>
  </p:cSld>
  <p:clrMapOvr>
    <a:masterClrMapping/>
  </p:clrMapOvr>
  <p:extLst>
    <p:ext uri="{DCECCB84-F9BA-43D5-87BE-67443E8EF086}">
      <p15:sldGuideLst xmlns:p15="http://schemas.microsoft.com/office/powerpoint/2012/main">
        <p15:guide id="1" orient="horz" pos="1094">
          <p15:clr>
            <a:srgbClr val="FBAE40"/>
          </p15:clr>
        </p15:guide>
        <p15:guide id="2" pos="4271">
          <p15:clr>
            <a:srgbClr val="FBAE40"/>
          </p15:clr>
        </p15:guide>
        <p15:guide id="3" orient="horz" pos="388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E6595-0993-4DB8-9BFD-5A186183E98C}"/>
              </a:ext>
            </a:extLst>
          </p:cNvPr>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CH"/>
          </a:p>
        </p:txBody>
      </p:sp>
      <p:sp>
        <p:nvSpPr>
          <p:cNvPr id="10" name="Espace réservé du texte 9">
            <a:extLst>
              <a:ext uri="{FF2B5EF4-FFF2-40B4-BE49-F238E27FC236}">
                <a16:creationId xmlns:a16="http://schemas.microsoft.com/office/drawing/2014/main" id="{A9D90BEC-E8FA-4A3C-8068-7A87CC7A9091}"/>
              </a:ext>
            </a:extLst>
          </p:cNvPr>
          <p:cNvSpPr>
            <a:spLocks noGrp="1"/>
          </p:cNvSpPr>
          <p:nvPr>
            <p:ph type="body" sz="quarter" idx="13"/>
          </p:nvPr>
        </p:nvSpPr>
        <p:spPr>
          <a:xfrm>
            <a:off x="6791325" y="1345405"/>
            <a:ext cx="4705349" cy="4727937"/>
          </a:xfrm>
        </p:spPr>
        <p:txBody>
          <a:bodyPr>
            <a:noAutofit/>
          </a:bodyPr>
          <a:lstStyle>
            <a:lvl1pPr marL="228600" indent="-228600">
              <a:buClr>
                <a:schemeClr val="accent2"/>
              </a:buClr>
              <a:defRPr sz="2400">
                <a:solidFill>
                  <a:schemeClr val="accent2"/>
                </a:solidFill>
              </a:defRPr>
            </a:lvl1pPr>
            <a:lvl2pPr marL="444500" indent="-228600">
              <a:buClr>
                <a:schemeClr val="accent2"/>
              </a:buClr>
              <a:defRPr sz="2000">
                <a:solidFill>
                  <a:schemeClr val="accent2"/>
                </a:solidFill>
              </a:defRPr>
            </a:lvl2pPr>
          </a:lstStyle>
          <a:p>
            <a:pPr lvl="0"/>
            <a:r>
              <a:rPr lang="fr-FR"/>
              <a:t>Cliquez pour modifier les styles du texte du masque</a:t>
            </a:r>
          </a:p>
          <a:p>
            <a:pPr lvl="1"/>
            <a:r>
              <a:rPr lang="fr-FR"/>
              <a:t>Deuxième niveau</a:t>
            </a:r>
          </a:p>
        </p:txBody>
      </p:sp>
      <p:cxnSp>
        <p:nvCxnSpPr>
          <p:cNvPr id="13" name="Connecteur droit 12">
            <a:extLst>
              <a:ext uri="{FF2B5EF4-FFF2-40B4-BE49-F238E27FC236}">
                <a16:creationId xmlns:a16="http://schemas.microsoft.com/office/drawing/2014/main" id="{517346A8-2E6D-4908-AFC5-9755EE381206}"/>
              </a:ext>
            </a:extLst>
          </p:cNvPr>
          <p:cNvCxnSpPr>
            <a:cxnSpLocks/>
          </p:cNvCxnSpPr>
          <p:nvPr userDrawn="1"/>
        </p:nvCxnSpPr>
        <p:spPr>
          <a:xfrm>
            <a:off x="695325" y="1128712"/>
            <a:ext cx="540067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re 14">
            <a:extLst>
              <a:ext uri="{FF2B5EF4-FFF2-40B4-BE49-F238E27FC236}">
                <a16:creationId xmlns:a16="http://schemas.microsoft.com/office/drawing/2014/main" id="{8C71B693-80B1-40E0-8AAF-959DA14E1A71}"/>
              </a:ext>
            </a:extLst>
          </p:cNvPr>
          <p:cNvSpPr>
            <a:spLocks noGrp="1"/>
          </p:cNvSpPr>
          <p:nvPr>
            <p:ph type="title" hasCustomPrompt="1"/>
          </p:nvPr>
        </p:nvSpPr>
        <p:spPr>
          <a:xfrm>
            <a:off x="695325" y="626202"/>
            <a:ext cx="5400675" cy="372497"/>
          </a:xfrm>
          <a:noFill/>
        </p:spPr>
        <p:txBody>
          <a:bodyPr wrap="square" lIns="0" tIns="0" rIns="0" bIns="0" rtlCol="0">
            <a:noAutofit/>
          </a:bodyPr>
          <a:lstStyle>
            <a:lvl1pPr>
              <a:defRPr lang="fr-CH" sz="2400">
                <a:solidFill>
                  <a:schemeClr val="accent2"/>
                </a:solidFill>
                <a:ea typeface="+mn-ea"/>
                <a:cs typeface="+mn-cs"/>
              </a:defRPr>
            </a:lvl1pPr>
          </a:lstStyle>
          <a:p>
            <a:pPr marL="0" lvl="0"/>
            <a:r>
              <a:rPr lang="fr-FR"/>
              <a:t>Type « Agenda » or « Key Points »</a:t>
            </a:r>
            <a:endParaRPr lang="fr-CH"/>
          </a:p>
        </p:txBody>
      </p:sp>
      <p:pic>
        <p:nvPicPr>
          <p:cNvPr id="11" name="Image 10" descr="Une image contenant texte&#10;&#10;Description générée automatiquement">
            <a:extLst>
              <a:ext uri="{FF2B5EF4-FFF2-40B4-BE49-F238E27FC236}">
                <a16:creationId xmlns:a16="http://schemas.microsoft.com/office/drawing/2014/main" id="{39F27423-D20C-46C8-9344-D5AD8931CD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09660" y="6194917"/>
            <a:ext cx="1503103" cy="683229"/>
          </a:xfrm>
          <a:prstGeom prst="rect">
            <a:avLst/>
          </a:prstGeom>
        </p:spPr>
      </p:pic>
      <p:sp>
        <p:nvSpPr>
          <p:cNvPr id="12" name="Espace réservé de la date 2">
            <a:extLst>
              <a:ext uri="{FF2B5EF4-FFF2-40B4-BE49-F238E27FC236}">
                <a16:creationId xmlns:a16="http://schemas.microsoft.com/office/drawing/2014/main" id="{E4FA5896-60A9-4419-9C17-1414635F3C08}"/>
              </a:ext>
            </a:extLst>
          </p:cNvPr>
          <p:cNvSpPr>
            <a:spLocks noGrp="1"/>
          </p:cNvSpPr>
          <p:nvPr>
            <p:ph type="dt" sz="half" idx="10"/>
          </p:nvPr>
        </p:nvSpPr>
        <p:spPr>
          <a:xfrm>
            <a:off x="9395167" y="6565666"/>
            <a:ext cx="720000" cy="216000"/>
          </a:xfrm>
          <a:prstGeom prst="rect">
            <a:avLst/>
          </a:prstGeom>
        </p:spPr>
        <p:txBody>
          <a:bodyPr vert="horz" lIns="0" tIns="0" rIns="0" bIns="0" rtlCol="0" anchor="ctr"/>
          <a:lstStyle>
            <a:lvl1pPr>
              <a:defRPr lang="fr-CH" sz="800" smtClean="0">
                <a:solidFill>
                  <a:schemeClr val="accent1"/>
                </a:solidFill>
              </a:defRPr>
            </a:lvl1pPr>
          </a:lstStyle>
          <a:p>
            <a:fld id="{ABD165AD-DC3C-4597-A7FD-0A48628EE473}" type="datetime1">
              <a:rPr lang="fr-CH" smtClean="0"/>
              <a:t>11.12.2024</a:t>
            </a:fld>
            <a:endParaRPr lang="fr-CH"/>
          </a:p>
        </p:txBody>
      </p:sp>
      <p:sp>
        <p:nvSpPr>
          <p:cNvPr id="14" name="Espace réservé du pied de page 3">
            <a:extLst>
              <a:ext uri="{FF2B5EF4-FFF2-40B4-BE49-F238E27FC236}">
                <a16:creationId xmlns:a16="http://schemas.microsoft.com/office/drawing/2014/main" id="{D2A9FD37-C2E8-4743-B67B-22C52863C1D5}"/>
              </a:ext>
            </a:extLst>
          </p:cNvPr>
          <p:cNvSpPr>
            <a:spLocks noGrp="1"/>
          </p:cNvSpPr>
          <p:nvPr>
            <p:ph type="ftr" sz="quarter" idx="11"/>
          </p:nvPr>
        </p:nvSpPr>
        <p:spPr>
          <a:xfrm>
            <a:off x="695325" y="6565666"/>
            <a:ext cx="4345349" cy="216000"/>
          </a:xfrm>
          <a:prstGeom prst="rect">
            <a:avLst/>
          </a:prstGeom>
        </p:spPr>
        <p:txBody>
          <a:bodyPr vert="horz" lIns="0" tIns="0" rIns="0" bIns="0" rtlCol="0" anchor="ctr"/>
          <a:lstStyle>
            <a:lvl1pPr algn="l">
              <a:defRPr lang="fr-CH" sz="800">
                <a:solidFill>
                  <a:schemeClr val="accent4"/>
                </a:solidFill>
              </a:defRPr>
            </a:lvl1pPr>
          </a:lstStyle>
          <a:p>
            <a:endParaRPr lang="fr-CH"/>
          </a:p>
        </p:txBody>
      </p:sp>
      <p:sp>
        <p:nvSpPr>
          <p:cNvPr id="17" name="Espace réservé du numéro de diapositive 4">
            <a:extLst>
              <a:ext uri="{FF2B5EF4-FFF2-40B4-BE49-F238E27FC236}">
                <a16:creationId xmlns:a16="http://schemas.microsoft.com/office/drawing/2014/main" id="{D089B286-A7D0-49F6-A5F3-8B7A9DECE6D6}"/>
              </a:ext>
            </a:extLst>
          </p:cNvPr>
          <p:cNvSpPr>
            <a:spLocks noGrp="1"/>
          </p:cNvSpPr>
          <p:nvPr>
            <p:ph type="sldNum" sz="quarter" idx="12"/>
          </p:nvPr>
        </p:nvSpPr>
        <p:spPr>
          <a:xfrm>
            <a:off x="10115167" y="6565666"/>
            <a:ext cx="360000" cy="216000"/>
          </a:xfrm>
          <a:prstGeom prst="rect">
            <a:avLst/>
          </a:prstGeom>
        </p:spPr>
        <p:txBody>
          <a:bodyPr vert="horz" lIns="0" tIns="0" rIns="0" bIns="0" rtlCol="0" anchor="ctr"/>
          <a:lstStyle>
            <a:lvl1pPr algn="r">
              <a:defRPr lang="fr-CH" sz="800" smtClean="0">
                <a:solidFill>
                  <a:schemeClr val="accent1"/>
                </a:solidFill>
              </a:defRPr>
            </a:lvl1pPr>
          </a:lstStyle>
          <a:p>
            <a:fld id="{51EB4858-C4CA-4302-B658-C0CD55F75DC2}" type="slidenum">
              <a:rPr lang="fr-CH" smtClean="0"/>
              <a:pPr/>
              <a:t>‹#›</a:t>
            </a:fld>
            <a:endParaRPr lang="fr-CH"/>
          </a:p>
        </p:txBody>
      </p:sp>
      <p:cxnSp>
        <p:nvCxnSpPr>
          <p:cNvPr id="18" name="Connecteur droit 17">
            <a:extLst>
              <a:ext uri="{FF2B5EF4-FFF2-40B4-BE49-F238E27FC236}">
                <a16:creationId xmlns:a16="http://schemas.microsoft.com/office/drawing/2014/main" id="{5567A588-78DF-4EC3-8D06-966DBE6B9323}"/>
              </a:ext>
            </a:extLst>
          </p:cNvPr>
          <p:cNvCxnSpPr>
            <a:cxnSpLocks/>
          </p:cNvCxnSpPr>
          <p:nvPr userDrawn="1"/>
        </p:nvCxnSpPr>
        <p:spPr>
          <a:xfrm>
            <a:off x="6096000" y="6543674"/>
            <a:ext cx="43791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42E7364F-09A9-429D-A7E2-5596724C99C1}"/>
              </a:ext>
            </a:extLst>
          </p:cNvPr>
          <p:cNvCxnSpPr>
            <a:cxnSpLocks/>
          </p:cNvCxnSpPr>
          <p:nvPr userDrawn="1"/>
        </p:nvCxnSpPr>
        <p:spPr>
          <a:xfrm>
            <a:off x="695325" y="6543674"/>
            <a:ext cx="540067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D40640A9-B1E8-44A6-90B9-7CE21748E3B9}"/>
              </a:ext>
            </a:extLst>
          </p:cNvPr>
          <p:cNvCxnSpPr>
            <a:cxnSpLocks/>
          </p:cNvCxnSpPr>
          <p:nvPr userDrawn="1"/>
        </p:nvCxnSpPr>
        <p:spPr>
          <a:xfrm>
            <a:off x="6096000" y="1128712"/>
            <a:ext cx="540067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327470"/>
      </p:ext>
    </p:extLst>
  </p:cSld>
  <p:clrMapOvr>
    <a:masterClrMapping/>
  </p:clrMapOvr>
  <p:extLst>
    <p:ext uri="{DCECCB84-F9BA-43D5-87BE-67443E8EF086}">
      <p15:sldGuideLst xmlns:p15="http://schemas.microsoft.com/office/powerpoint/2012/main">
        <p15:guide id="1" orient="horz" pos="845">
          <p15:clr>
            <a:srgbClr val="FBAE40"/>
          </p15:clr>
        </p15:guide>
        <p15:guide id="2" orient="horz" pos="388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vider - white">
    <p:bg>
      <p:bgPr>
        <a:solidFill>
          <a:schemeClr val="accent6"/>
        </a:solidFill>
        <a:effectLst/>
      </p:bgPr>
    </p:bg>
    <p:spTree>
      <p:nvGrpSpPr>
        <p:cNvPr id="1" name=""/>
        <p:cNvGrpSpPr/>
        <p:nvPr/>
      </p:nvGrpSpPr>
      <p:grpSpPr>
        <a:xfrm>
          <a:off x="0" y="0"/>
          <a:ext cx="0" cy="0"/>
          <a:chOff x="0" y="0"/>
          <a:chExt cx="0" cy="0"/>
        </a:xfrm>
      </p:grpSpPr>
      <p:sp>
        <p:nvSpPr>
          <p:cNvPr id="23" name="étoile">
            <a:extLst>
              <a:ext uri="{FF2B5EF4-FFF2-40B4-BE49-F238E27FC236}">
                <a16:creationId xmlns:a16="http://schemas.microsoft.com/office/drawing/2014/main" id="{14141B11-7471-4655-B940-A725735ECDB6}"/>
              </a:ext>
            </a:extLst>
          </p:cNvPr>
          <p:cNvSpPr/>
          <p:nvPr userDrawn="1"/>
        </p:nvSpPr>
        <p:spPr>
          <a:xfrm>
            <a:off x="2112771" y="620083"/>
            <a:ext cx="7978814" cy="6237918"/>
          </a:xfrm>
          <a:prstGeom prst="rect">
            <a:avLst/>
          </a:prstGeom>
          <a:blipFill>
            <a:blip r:embed="rId2" cstate="print"/>
            <a:stretch>
              <a:fillRect t="-1" b="-27066"/>
            </a:stretch>
          </a:blipFill>
        </p:spPr>
        <p:txBody>
          <a:bodyPr wrap="square" lIns="0" tIns="0" rIns="0" bIns="0" rtlCol="0"/>
          <a:lstStyle/>
          <a:p>
            <a:endParaRPr/>
          </a:p>
        </p:txBody>
      </p:sp>
      <p:sp>
        <p:nvSpPr>
          <p:cNvPr id="8" name="Bleu">
            <a:extLst>
              <a:ext uri="{FF2B5EF4-FFF2-40B4-BE49-F238E27FC236}">
                <a16:creationId xmlns:a16="http://schemas.microsoft.com/office/drawing/2014/main" id="{454FFFC5-E99D-431D-A5A9-0F6F833D3954}"/>
              </a:ext>
            </a:extLst>
          </p:cNvPr>
          <p:cNvSpPr/>
          <p:nvPr userDrawn="1"/>
        </p:nvSpPr>
        <p:spPr>
          <a:xfrm>
            <a:off x="0" y="4581525"/>
            <a:ext cx="12192000" cy="2276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CH"/>
          </a:p>
        </p:txBody>
      </p:sp>
      <p:sp>
        <p:nvSpPr>
          <p:cNvPr id="2" name="Titre 1">
            <a:extLst>
              <a:ext uri="{FF2B5EF4-FFF2-40B4-BE49-F238E27FC236}">
                <a16:creationId xmlns:a16="http://schemas.microsoft.com/office/drawing/2014/main" id="{A1D4AD5D-C4DD-41F8-923F-AB903441E16B}"/>
              </a:ext>
            </a:extLst>
          </p:cNvPr>
          <p:cNvSpPr>
            <a:spLocks noGrp="1"/>
          </p:cNvSpPr>
          <p:nvPr>
            <p:ph type="title" hasCustomPrompt="1"/>
          </p:nvPr>
        </p:nvSpPr>
        <p:spPr>
          <a:xfrm>
            <a:off x="695325" y="5023965"/>
            <a:ext cx="10801350" cy="992879"/>
          </a:xfrm>
        </p:spPr>
        <p:txBody>
          <a:bodyPr/>
          <a:lstStyle>
            <a:lvl1pPr>
              <a:defRPr>
                <a:solidFill>
                  <a:schemeClr val="tx1"/>
                </a:solidFill>
              </a:defRPr>
            </a:lvl1pPr>
          </a:lstStyle>
          <a:p>
            <a:r>
              <a:rPr lang="fr-FR"/>
              <a:t>Click to insert </a:t>
            </a:r>
            <a:r>
              <a:rPr lang="fr-FR" err="1"/>
              <a:t>title</a:t>
            </a:r>
            <a:endParaRPr lang="fr-CH"/>
          </a:p>
        </p:txBody>
      </p:sp>
      <p:sp>
        <p:nvSpPr>
          <p:cNvPr id="3" name="Espace réservé de la date 2">
            <a:extLst>
              <a:ext uri="{FF2B5EF4-FFF2-40B4-BE49-F238E27FC236}">
                <a16:creationId xmlns:a16="http://schemas.microsoft.com/office/drawing/2014/main" id="{FFEE95AB-2896-4DA6-AD4F-30BD456310AB}"/>
              </a:ext>
            </a:extLst>
          </p:cNvPr>
          <p:cNvSpPr>
            <a:spLocks noGrp="1"/>
          </p:cNvSpPr>
          <p:nvPr>
            <p:ph type="dt" sz="half" idx="10"/>
          </p:nvPr>
        </p:nvSpPr>
        <p:spPr/>
        <p:txBody>
          <a:bodyPr/>
          <a:lstStyle>
            <a:lvl1pPr>
              <a:defRPr>
                <a:solidFill>
                  <a:schemeClr val="accent1"/>
                </a:solidFill>
              </a:defRPr>
            </a:lvl1pPr>
          </a:lstStyle>
          <a:p>
            <a:fld id="{7B8C269B-2DE0-4A71-ACBE-A5D70E27BA7B}" type="datetime1">
              <a:rPr lang="fr-CH" smtClean="0"/>
              <a:t>11.12.2024</a:t>
            </a:fld>
            <a:endParaRPr lang="fr-CH"/>
          </a:p>
        </p:txBody>
      </p:sp>
      <p:sp>
        <p:nvSpPr>
          <p:cNvPr id="4" name="Espace réservé du pied de page 3">
            <a:extLst>
              <a:ext uri="{FF2B5EF4-FFF2-40B4-BE49-F238E27FC236}">
                <a16:creationId xmlns:a16="http://schemas.microsoft.com/office/drawing/2014/main" id="{50A03A7F-C9F5-40E5-936A-7F61D67AAD25}"/>
              </a:ext>
            </a:extLst>
          </p:cNvPr>
          <p:cNvSpPr>
            <a:spLocks noGrp="1"/>
          </p:cNvSpPr>
          <p:nvPr>
            <p:ph type="ftr" sz="quarter" idx="11"/>
          </p:nvPr>
        </p:nvSpPr>
        <p:spPr/>
        <p:txBody>
          <a:bodyPr/>
          <a:lstStyle>
            <a:lvl1pPr>
              <a:defRPr>
                <a:solidFill>
                  <a:schemeClr val="accent1"/>
                </a:solidFill>
              </a:defRPr>
            </a:lvl1pPr>
          </a:lstStyle>
          <a:p>
            <a:endParaRPr lang="fr-CH"/>
          </a:p>
        </p:txBody>
      </p:sp>
      <p:sp>
        <p:nvSpPr>
          <p:cNvPr id="5" name="Espace réservé du numéro de diapositive 4">
            <a:extLst>
              <a:ext uri="{FF2B5EF4-FFF2-40B4-BE49-F238E27FC236}">
                <a16:creationId xmlns:a16="http://schemas.microsoft.com/office/drawing/2014/main" id="{095E72F7-C29E-46C0-821C-FB93898BF315}"/>
              </a:ext>
            </a:extLst>
          </p:cNvPr>
          <p:cNvSpPr>
            <a:spLocks noGrp="1"/>
          </p:cNvSpPr>
          <p:nvPr>
            <p:ph type="sldNum" sz="quarter" idx="12"/>
          </p:nvPr>
        </p:nvSpPr>
        <p:spPr/>
        <p:txBody>
          <a:bodyPr/>
          <a:lstStyle>
            <a:lvl1pPr>
              <a:defRPr>
                <a:solidFill>
                  <a:schemeClr val="accent1"/>
                </a:solidFill>
              </a:defRPr>
            </a:lvl1pPr>
          </a:lstStyle>
          <a:p>
            <a:fld id="{51EB4858-C4CA-4302-B658-C0CD55F75DC2}" type="slidenum">
              <a:rPr lang="fr-CH" smtClean="0"/>
              <a:pPr/>
              <a:t>‹#›</a:t>
            </a:fld>
            <a:endParaRPr lang="fr-CH"/>
          </a:p>
        </p:txBody>
      </p:sp>
      <p:cxnSp>
        <p:nvCxnSpPr>
          <p:cNvPr id="6" name="Connecteur droit 5">
            <a:extLst>
              <a:ext uri="{FF2B5EF4-FFF2-40B4-BE49-F238E27FC236}">
                <a16:creationId xmlns:a16="http://schemas.microsoft.com/office/drawing/2014/main" id="{48067410-231A-4106-9345-F59F3B75EC52}"/>
              </a:ext>
            </a:extLst>
          </p:cNvPr>
          <p:cNvCxnSpPr/>
          <p:nvPr userDrawn="1"/>
        </p:nvCxnSpPr>
        <p:spPr>
          <a:xfrm>
            <a:off x="0" y="4581507"/>
            <a:ext cx="12192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Espace réservé du texte 8">
            <a:extLst>
              <a:ext uri="{FF2B5EF4-FFF2-40B4-BE49-F238E27FC236}">
                <a16:creationId xmlns:a16="http://schemas.microsoft.com/office/drawing/2014/main" id="{82BFA572-1960-4F2F-B2D5-72C6522075E7}"/>
              </a:ext>
            </a:extLst>
          </p:cNvPr>
          <p:cNvSpPr>
            <a:spLocks noGrp="1"/>
          </p:cNvSpPr>
          <p:nvPr>
            <p:ph type="body" sz="quarter" idx="14" hasCustomPrompt="1"/>
          </p:nvPr>
        </p:nvSpPr>
        <p:spPr>
          <a:xfrm>
            <a:off x="3383756" y="6024369"/>
            <a:ext cx="5424487" cy="276999"/>
          </a:xfrm>
        </p:spPr>
        <p:txBody>
          <a:bodyPr anchor="ctr" anchorCtr="0">
            <a:spAutoFit/>
          </a:bodyPr>
          <a:lstStyle>
            <a:lvl1pPr marL="0" indent="0" algn="ctr">
              <a:buNone/>
              <a:defRPr sz="2000">
                <a:solidFill>
                  <a:schemeClr val="accent1"/>
                </a:solidFill>
              </a:defRPr>
            </a:lvl1pPr>
            <a:lvl2pPr marL="457200" indent="0">
              <a:buNone/>
              <a:defRPr>
                <a:solidFill>
                  <a:schemeClr val="accent2"/>
                </a:solidFill>
              </a:defRPr>
            </a:lvl2pPr>
            <a:lvl3pPr marL="914400" indent="0">
              <a:buNone/>
              <a:defRPr>
                <a:solidFill>
                  <a:schemeClr val="accent2"/>
                </a:solidFill>
              </a:defRPr>
            </a:lvl3pPr>
            <a:lvl4pPr marL="1371600" indent="0">
              <a:buNone/>
              <a:defRPr>
                <a:solidFill>
                  <a:schemeClr val="accent2"/>
                </a:solidFill>
              </a:defRPr>
            </a:lvl4pPr>
            <a:lvl5pPr marL="1828800" indent="0">
              <a:buNone/>
              <a:defRPr>
                <a:solidFill>
                  <a:schemeClr val="accent2"/>
                </a:solidFill>
              </a:defRPr>
            </a:lvl5pPr>
          </a:lstStyle>
          <a:p>
            <a:pPr lvl="0"/>
            <a:r>
              <a:rPr lang="fr-FR"/>
              <a:t>Click to insert </a:t>
            </a:r>
            <a:r>
              <a:rPr lang="fr-FR" err="1"/>
              <a:t>subtitle</a:t>
            </a:r>
            <a:endParaRPr lang="fr-CH"/>
          </a:p>
        </p:txBody>
      </p:sp>
      <p:sp>
        <p:nvSpPr>
          <p:cNvPr id="12" name="Espace réservé pour une image  11">
            <a:extLst>
              <a:ext uri="{FF2B5EF4-FFF2-40B4-BE49-F238E27FC236}">
                <a16:creationId xmlns:a16="http://schemas.microsoft.com/office/drawing/2014/main" id="{1A14BB20-D084-4F1B-9895-64FD16E8D742}"/>
              </a:ext>
            </a:extLst>
          </p:cNvPr>
          <p:cNvSpPr>
            <a:spLocks noGrp="1"/>
          </p:cNvSpPr>
          <p:nvPr>
            <p:ph type="pic" sz="quarter" idx="15"/>
          </p:nvPr>
        </p:nvSpPr>
        <p:spPr>
          <a:xfrm>
            <a:off x="0" y="0"/>
            <a:ext cx="12192000" cy="4581525"/>
          </a:xfrm>
          <a:custGeom>
            <a:avLst/>
            <a:gdLst>
              <a:gd name="connsiteX0" fmla="*/ 0 w 12192000"/>
              <a:gd name="connsiteY0" fmla="*/ 0 h 4581525"/>
              <a:gd name="connsiteX1" fmla="*/ 12192000 w 12192000"/>
              <a:gd name="connsiteY1" fmla="*/ 0 h 4581525"/>
              <a:gd name="connsiteX2" fmla="*/ 12192000 w 12192000"/>
              <a:gd name="connsiteY2" fmla="*/ 4581525 h 4581525"/>
              <a:gd name="connsiteX3" fmla="*/ 6545999 w 12192000"/>
              <a:gd name="connsiteY3" fmla="*/ 4581525 h 4581525"/>
              <a:gd name="connsiteX4" fmla="*/ 6546000 w 12192000"/>
              <a:gd name="connsiteY4" fmla="*/ 4581517 h 4581525"/>
              <a:gd name="connsiteX5" fmla="*/ 6096000 w 12192000"/>
              <a:gd name="connsiteY5" fmla="*/ 4131517 h 4581525"/>
              <a:gd name="connsiteX6" fmla="*/ 5646000 w 12192000"/>
              <a:gd name="connsiteY6" fmla="*/ 4581517 h 4581525"/>
              <a:gd name="connsiteX7" fmla="*/ 5646001 w 12192000"/>
              <a:gd name="connsiteY7" fmla="*/ 4581525 h 4581525"/>
              <a:gd name="connsiteX8" fmla="*/ 0 w 12192000"/>
              <a:gd name="connsiteY8" fmla="*/ 4581525 h 45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581525">
                <a:moveTo>
                  <a:pt x="0" y="0"/>
                </a:moveTo>
                <a:lnTo>
                  <a:pt x="12192000" y="0"/>
                </a:lnTo>
                <a:lnTo>
                  <a:pt x="12192000" y="4581525"/>
                </a:lnTo>
                <a:lnTo>
                  <a:pt x="6545999" y="4581525"/>
                </a:lnTo>
                <a:lnTo>
                  <a:pt x="6546000" y="4581517"/>
                </a:lnTo>
                <a:cubicBezTo>
                  <a:pt x="6546000" y="4332989"/>
                  <a:pt x="6344528" y="4131517"/>
                  <a:pt x="6096000" y="4131517"/>
                </a:cubicBezTo>
                <a:cubicBezTo>
                  <a:pt x="5847472" y="4131517"/>
                  <a:pt x="5646000" y="4332989"/>
                  <a:pt x="5646000" y="4581517"/>
                </a:cubicBezTo>
                <a:lnTo>
                  <a:pt x="5646001" y="4581525"/>
                </a:lnTo>
                <a:lnTo>
                  <a:pt x="0" y="4581525"/>
                </a:lnTo>
                <a:close/>
              </a:path>
            </a:pathLst>
          </a:custGeom>
        </p:spPr>
        <p:txBody>
          <a:bodyPr wrap="square" anchor="ctr">
            <a:noAutofit/>
          </a:bodyPr>
          <a:lstStyle>
            <a:lvl1pPr algn="ctr">
              <a:defRPr/>
            </a:lvl1pPr>
          </a:lstStyle>
          <a:p>
            <a:endParaRPr lang="fr-CH"/>
          </a:p>
        </p:txBody>
      </p:sp>
      <p:pic>
        <p:nvPicPr>
          <p:cNvPr id="15" name="Image 45" descr="Une image contenant texte, horloge&#10;&#10;Description générée automatiquement">
            <a:extLst>
              <a:ext uri="{FF2B5EF4-FFF2-40B4-BE49-F238E27FC236}">
                <a16:creationId xmlns:a16="http://schemas.microsoft.com/office/drawing/2014/main" id="{1D77CBCA-3028-465B-951D-916449D5E4A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597073" y="4090124"/>
            <a:ext cx="997851" cy="997851"/>
          </a:xfrm>
          <a:prstGeom prst="rect">
            <a:avLst/>
          </a:prstGeom>
        </p:spPr>
      </p:pic>
    </p:spTree>
    <p:extLst>
      <p:ext uri="{BB962C8B-B14F-4D97-AF65-F5344CB8AC3E}">
        <p14:creationId xmlns:p14="http://schemas.microsoft.com/office/powerpoint/2010/main" val="204409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out)">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B93E3A-35D0-4CFD-9ABD-BA13CC0D8458}"/>
              </a:ext>
            </a:extLst>
          </p:cNvPr>
          <p:cNvSpPr>
            <a:spLocks noGrp="1"/>
          </p:cNvSpPr>
          <p:nvPr>
            <p:ph type="title" hasCustomPrompt="1"/>
          </p:nvPr>
        </p:nvSpPr>
        <p:spPr>
          <a:xfrm>
            <a:off x="695325" y="1"/>
            <a:ext cx="10801349" cy="1341438"/>
          </a:xfrm>
        </p:spPr>
        <p:txBody>
          <a:bodyPr vert="horz" lIns="0" tIns="0" rIns="0" bIns="0" rtlCol="0" anchor="ctr">
            <a:normAutofit/>
          </a:bodyPr>
          <a:lstStyle>
            <a:lvl1pPr algn="l">
              <a:defRPr lang="fr-CH" dirty="0"/>
            </a:lvl1pPr>
          </a:lstStyle>
          <a:p>
            <a:pPr lvl="0" algn="l"/>
            <a:r>
              <a:rPr lang="fr-FR"/>
              <a:t>Click to insert </a:t>
            </a:r>
            <a:r>
              <a:rPr lang="fr-FR" err="1"/>
              <a:t>title</a:t>
            </a:r>
            <a:endParaRPr lang="fr-CH"/>
          </a:p>
        </p:txBody>
      </p:sp>
      <p:sp>
        <p:nvSpPr>
          <p:cNvPr id="13" name="Espace réservé de la date 2">
            <a:extLst>
              <a:ext uri="{FF2B5EF4-FFF2-40B4-BE49-F238E27FC236}">
                <a16:creationId xmlns:a16="http://schemas.microsoft.com/office/drawing/2014/main" id="{EC768F79-B3B2-467C-AFAD-AADBB24C8357}"/>
              </a:ext>
            </a:extLst>
          </p:cNvPr>
          <p:cNvSpPr>
            <a:spLocks noGrp="1"/>
          </p:cNvSpPr>
          <p:nvPr>
            <p:ph type="dt" sz="half" idx="10"/>
          </p:nvPr>
        </p:nvSpPr>
        <p:spPr>
          <a:xfrm>
            <a:off x="9395167" y="6565666"/>
            <a:ext cx="720000" cy="216000"/>
          </a:xfrm>
          <a:prstGeom prst="rect">
            <a:avLst/>
          </a:prstGeom>
        </p:spPr>
        <p:txBody>
          <a:bodyPr vert="horz" lIns="0" tIns="0" rIns="0" bIns="0" rtlCol="0" anchor="ctr"/>
          <a:lstStyle>
            <a:lvl1pPr>
              <a:defRPr lang="fr-CH" sz="800" smtClean="0">
                <a:solidFill>
                  <a:schemeClr val="accent1"/>
                </a:solidFill>
              </a:defRPr>
            </a:lvl1pPr>
          </a:lstStyle>
          <a:p>
            <a:fld id="{06744A01-83FA-4F8E-80D7-606E661F1253}" type="datetime1">
              <a:rPr lang="fr-CH" smtClean="0"/>
              <a:t>11.12.2024</a:t>
            </a:fld>
            <a:endParaRPr lang="fr-CH"/>
          </a:p>
        </p:txBody>
      </p:sp>
      <p:sp>
        <p:nvSpPr>
          <p:cNvPr id="14" name="Espace réservé du pied de page 3">
            <a:extLst>
              <a:ext uri="{FF2B5EF4-FFF2-40B4-BE49-F238E27FC236}">
                <a16:creationId xmlns:a16="http://schemas.microsoft.com/office/drawing/2014/main" id="{5C0C2FCE-F814-44C9-9A30-DCCE413CBEE4}"/>
              </a:ext>
            </a:extLst>
          </p:cNvPr>
          <p:cNvSpPr>
            <a:spLocks noGrp="1"/>
          </p:cNvSpPr>
          <p:nvPr>
            <p:ph type="ftr" sz="quarter" idx="11"/>
          </p:nvPr>
        </p:nvSpPr>
        <p:spPr>
          <a:xfrm>
            <a:off x="695325" y="6565666"/>
            <a:ext cx="4345349" cy="216000"/>
          </a:xfrm>
          <a:prstGeom prst="rect">
            <a:avLst/>
          </a:prstGeom>
        </p:spPr>
        <p:txBody>
          <a:bodyPr vert="horz" lIns="0" tIns="0" rIns="0" bIns="0" rtlCol="0" anchor="ctr"/>
          <a:lstStyle>
            <a:lvl1pPr algn="l">
              <a:defRPr lang="fr-CH" sz="800">
                <a:solidFill>
                  <a:schemeClr val="accent1"/>
                </a:solidFill>
              </a:defRPr>
            </a:lvl1pPr>
          </a:lstStyle>
          <a:p>
            <a:endParaRPr lang="fr-CH"/>
          </a:p>
        </p:txBody>
      </p:sp>
      <p:sp>
        <p:nvSpPr>
          <p:cNvPr id="15" name="Espace réservé du numéro de diapositive 4">
            <a:extLst>
              <a:ext uri="{FF2B5EF4-FFF2-40B4-BE49-F238E27FC236}">
                <a16:creationId xmlns:a16="http://schemas.microsoft.com/office/drawing/2014/main" id="{2BAFA2DE-5ED9-4EA9-8B6E-116329F51686}"/>
              </a:ext>
            </a:extLst>
          </p:cNvPr>
          <p:cNvSpPr>
            <a:spLocks noGrp="1"/>
          </p:cNvSpPr>
          <p:nvPr>
            <p:ph type="sldNum" sz="quarter" idx="12"/>
          </p:nvPr>
        </p:nvSpPr>
        <p:spPr>
          <a:xfrm>
            <a:off x="10115167" y="6565666"/>
            <a:ext cx="360000" cy="216000"/>
          </a:xfrm>
          <a:prstGeom prst="rect">
            <a:avLst/>
          </a:prstGeom>
        </p:spPr>
        <p:txBody>
          <a:bodyPr vert="horz" lIns="0" tIns="0" rIns="0" bIns="0" rtlCol="0" anchor="ctr"/>
          <a:lstStyle>
            <a:lvl1pPr algn="r">
              <a:defRPr lang="fr-CH" sz="800" smtClean="0">
                <a:solidFill>
                  <a:schemeClr val="accent1"/>
                </a:solidFill>
              </a:defRPr>
            </a:lvl1pPr>
          </a:lstStyle>
          <a:p>
            <a:fld id="{51EB4858-C4CA-4302-B658-C0CD55F75DC2}" type="slidenum">
              <a:rPr lang="fr-CH" smtClean="0"/>
              <a:pPr/>
              <a:t>‹#›</a:t>
            </a:fld>
            <a:endParaRPr lang="fr-CH"/>
          </a:p>
        </p:txBody>
      </p:sp>
      <p:cxnSp>
        <p:nvCxnSpPr>
          <p:cNvPr id="16" name="Connecteur droit 15">
            <a:extLst>
              <a:ext uri="{FF2B5EF4-FFF2-40B4-BE49-F238E27FC236}">
                <a16:creationId xmlns:a16="http://schemas.microsoft.com/office/drawing/2014/main" id="{70ED5C97-94EF-4508-BC9E-DB3AC872DA51}"/>
              </a:ext>
            </a:extLst>
          </p:cNvPr>
          <p:cNvCxnSpPr>
            <a:cxnSpLocks/>
          </p:cNvCxnSpPr>
          <p:nvPr userDrawn="1"/>
        </p:nvCxnSpPr>
        <p:spPr>
          <a:xfrm>
            <a:off x="695325" y="6543674"/>
            <a:ext cx="97798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2077379B-2C80-4107-ACC4-7DF291766C2E}"/>
              </a:ext>
            </a:extLst>
          </p:cNvPr>
          <p:cNvCxnSpPr>
            <a:cxnSpLocks/>
          </p:cNvCxnSpPr>
          <p:nvPr userDrawn="1"/>
        </p:nvCxnSpPr>
        <p:spPr>
          <a:xfrm>
            <a:off x="695325" y="1341438"/>
            <a:ext cx="10795843"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Espace réservé du texte 3">
            <a:extLst>
              <a:ext uri="{FF2B5EF4-FFF2-40B4-BE49-F238E27FC236}">
                <a16:creationId xmlns:a16="http://schemas.microsoft.com/office/drawing/2014/main" id="{9555EE80-2F6B-446F-B8F9-61896EF45139}"/>
              </a:ext>
            </a:extLst>
          </p:cNvPr>
          <p:cNvSpPr>
            <a:spLocks noGrp="1"/>
          </p:cNvSpPr>
          <p:nvPr>
            <p:ph type="body" sz="quarter" idx="14" hasCustomPrompt="1"/>
          </p:nvPr>
        </p:nvSpPr>
        <p:spPr>
          <a:xfrm>
            <a:off x="695324" y="1023484"/>
            <a:ext cx="7013575" cy="305251"/>
          </a:xfrm>
        </p:spPr>
        <p:txBody>
          <a:bodyPr anchor="ctr" anchorCtr="0">
            <a:noAutofit/>
          </a:bodyPr>
          <a:lstStyle>
            <a:lvl1pPr marL="0" indent="0">
              <a:buFontTx/>
              <a:buNone/>
              <a:defRPr sz="1400" b="1">
                <a:solidFill>
                  <a:schemeClr val="accent2"/>
                </a:solidFill>
              </a:defRPr>
            </a:lvl1pPr>
            <a:lvl2pPr>
              <a:defRPr sz="1400" b="1">
                <a:solidFill>
                  <a:schemeClr val="accent2"/>
                </a:solidFill>
              </a:defRPr>
            </a:lvl2pPr>
            <a:lvl3pPr>
              <a:defRPr sz="1400" b="1">
                <a:solidFill>
                  <a:schemeClr val="accent2"/>
                </a:solidFill>
              </a:defRPr>
            </a:lvl3pPr>
            <a:lvl4pPr>
              <a:defRPr sz="1400" b="1">
                <a:solidFill>
                  <a:schemeClr val="accent2"/>
                </a:solidFill>
              </a:defRPr>
            </a:lvl4pPr>
            <a:lvl5pPr>
              <a:defRPr sz="1400" b="1">
                <a:solidFill>
                  <a:schemeClr val="accent2"/>
                </a:solidFill>
              </a:defRPr>
            </a:lvl5pPr>
          </a:lstStyle>
          <a:p>
            <a:pPr lvl="0"/>
            <a:r>
              <a:rPr lang="fr-FR"/>
              <a:t>Click to </a:t>
            </a:r>
            <a:r>
              <a:rPr lang="fr-FR" err="1"/>
              <a:t>add</a:t>
            </a:r>
            <a:r>
              <a:rPr lang="fr-FR"/>
              <a:t> a </a:t>
            </a:r>
            <a:r>
              <a:rPr lang="fr-FR" err="1"/>
              <a:t>subtitle</a:t>
            </a:r>
            <a:r>
              <a:rPr lang="fr-FR"/>
              <a:t> or a </a:t>
            </a:r>
            <a:r>
              <a:rPr lang="fr-FR" err="1"/>
              <a:t>descriptor</a:t>
            </a:r>
            <a:endParaRPr lang="fr-FR"/>
          </a:p>
        </p:txBody>
      </p:sp>
      <p:pic>
        <p:nvPicPr>
          <p:cNvPr id="10" name="Picture 9">
            <a:extLst>
              <a:ext uri="{FF2B5EF4-FFF2-40B4-BE49-F238E27FC236}">
                <a16:creationId xmlns:a16="http://schemas.microsoft.com/office/drawing/2014/main" id="{D0991FE0-E511-45CE-9B9D-C3B935148F9C}"/>
              </a:ext>
            </a:extLst>
          </p:cNvPr>
          <p:cNvPicPr>
            <a:picLocks noChangeAspect="1"/>
          </p:cNvPicPr>
          <p:nvPr userDrawn="1"/>
        </p:nvPicPr>
        <p:blipFill>
          <a:blip r:embed="rId2"/>
          <a:stretch>
            <a:fillRect/>
          </a:stretch>
        </p:blipFill>
        <p:spPr>
          <a:xfrm>
            <a:off x="10448342" y="6205316"/>
            <a:ext cx="1493649" cy="676715"/>
          </a:xfrm>
          <a:prstGeom prst="rect">
            <a:avLst/>
          </a:prstGeom>
        </p:spPr>
      </p:pic>
    </p:spTree>
    <p:extLst>
      <p:ext uri="{BB962C8B-B14F-4D97-AF65-F5344CB8AC3E}">
        <p14:creationId xmlns:p14="http://schemas.microsoft.com/office/powerpoint/2010/main" val="1564458623"/>
      </p:ext>
    </p:extLst>
  </p:cSld>
  <p:clrMapOvr>
    <a:masterClrMapping/>
  </p:clrMapOvr>
  <p:extLst>
    <p:ext uri="{DCECCB84-F9BA-43D5-87BE-67443E8EF086}">
      <p15:sldGuideLst xmlns:p15="http://schemas.microsoft.com/office/powerpoint/2012/main">
        <p15:guide id="1" orient="horz" pos="1094">
          <p15:clr>
            <a:srgbClr val="FBAE40"/>
          </p15:clr>
        </p15:guide>
        <p15:guide id="2" orient="horz" pos="3884">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White with cont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B93E3A-35D0-4CFD-9ABD-BA13CC0D8458}"/>
              </a:ext>
            </a:extLst>
          </p:cNvPr>
          <p:cNvSpPr>
            <a:spLocks noGrp="1"/>
          </p:cNvSpPr>
          <p:nvPr>
            <p:ph type="title" hasCustomPrompt="1"/>
          </p:nvPr>
        </p:nvSpPr>
        <p:spPr>
          <a:xfrm>
            <a:off x="695325" y="1"/>
            <a:ext cx="10801350" cy="1328738"/>
          </a:xfrm>
        </p:spPr>
        <p:txBody>
          <a:bodyPr>
            <a:normAutofit/>
          </a:bodyPr>
          <a:lstStyle>
            <a:lvl1pPr algn="l">
              <a:defRPr sz="4400">
                <a:solidFill>
                  <a:schemeClr val="tx1"/>
                </a:solidFill>
              </a:defRPr>
            </a:lvl1pPr>
          </a:lstStyle>
          <a:p>
            <a:r>
              <a:rPr lang="fr-FR"/>
              <a:t>Click to insert </a:t>
            </a:r>
            <a:r>
              <a:rPr lang="fr-FR" err="1"/>
              <a:t>title</a:t>
            </a:r>
            <a:endParaRPr lang="fr-CH"/>
          </a:p>
        </p:txBody>
      </p:sp>
      <p:sp>
        <p:nvSpPr>
          <p:cNvPr id="5" name="Espace réservé du contenu 4">
            <a:extLst>
              <a:ext uri="{FF2B5EF4-FFF2-40B4-BE49-F238E27FC236}">
                <a16:creationId xmlns:a16="http://schemas.microsoft.com/office/drawing/2014/main" id="{AA7F2122-6A07-4046-BE5C-2ACA854DBE53}"/>
              </a:ext>
            </a:extLst>
          </p:cNvPr>
          <p:cNvSpPr>
            <a:spLocks noGrp="1"/>
          </p:cNvSpPr>
          <p:nvPr>
            <p:ph sz="quarter" idx="13" hasCustomPrompt="1"/>
          </p:nvPr>
        </p:nvSpPr>
        <p:spPr>
          <a:xfrm>
            <a:off x="695325" y="1736725"/>
            <a:ext cx="10801350" cy="4437063"/>
          </a:xfrm>
        </p:spPr>
        <p:txBody>
          <a:bodyPr/>
          <a:lstStyle>
            <a:lvl1pPr>
              <a:buClr>
                <a:schemeClr val="accent2"/>
              </a:buClr>
              <a:defRPr>
                <a:solidFill>
                  <a:schemeClr val="tx1"/>
                </a:solidFill>
              </a:defRPr>
            </a:lvl1pPr>
            <a:lvl2pPr marL="538163" indent="-273050">
              <a:buClr>
                <a:schemeClr val="accent2"/>
              </a:buClr>
              <a:defRPr>
                <a:solidFill>
                  <a:schemeClr val="tx1"/>
                </a:solidFill>
              </a:defRPr>
            </a:lvl2pPr>
            <a:lvl3pPr marL="715963" indent="-177800">
              <a:buClr>
                <a:schemeClr val="accent2"/>
              </a:buClr>
              <a:defRPr>
                <a:solidFill>
                  <a:schemeClr val="tx1"/>
                </a:solidFill>
              </a:defRPr>
            </a:lvl3pPr>
            <a:lvl4pPr marL="895350" indent="-179388">
              <a:buClr>
                <a:schemeClr val="accent2"/>
              </a:buClr>
              <a:defRPr>
                <a:solidFill>
                  <a:schemeClr val="tx1"/>
                </a:solidFill>
              </a:defRPr>
            </a:lvl4pPr>
            <a:lvl5pPr marL="1074738" indent="-179388">
              <a:buClr>
                <a:schemeClr val="accent2"/>
              </a:buClr>
              <a:defRPr>
                <a:solidFill>
                  <a:schemeClr val="tx1"/>
                </a:solidFill>
              </a:defRPr>
            </a:lvl5pPr>
          </a:lstStyle>
          <a:p>
            <a:pPr lvl="0"/>
            <a:r>
              <a:rPr lang="fr-FR"/>
              <a:t>Click to insert </a:t>
            </a:r>
            <a:r>
              <a:rPr lang="fr-FR" err="1"/>
              <a:t>text</a:t>
            </a:r>
            <a:endParaRPr lang="fr-F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14" name="Espace réservé de la date 2">
            <a:extLst>
              <a:ext uri="{FF2B5EF4-FFF2-40B4-BE49-F238E27FC236}">
                <a16:creationId xmlns:a16="http://schemas.microsoft.com/office/drawing/2014/main" id="{90480F38-0311-4C6F-9F1F-07248852CF0B}"/>
              </a:ext>
            </a:extLst>
          </p:cNvPr>
          <p:cNvSpPr>
            <a:spLocks noGrp="1"/>
          </p:cNvSpPr>
          <p:nvPr>
            <p:ph type="dt" sz="half" idx="10"/>
          </p:nvPr>
        </p:nvSpPr>
        <p:spPr>
          <a:xfrm>
            <a:off x="9395167" y="6565666"/>
            <a:ext cx="720000" cy="216000"/>
          </a:xfrm>
          <a:prstGeom prst="rect">
            <a:avLst/>
          </a:prstGeom>
        </p:spPr>
        <p:txBody>
          <a:bodyPr vert="horz" lIns="0" tIns="0" rIns="0" bIns="0" rtlCol="0" anchor="ctr"/>
          <a:lstStyle>
            <a:lvl1pPr>
              <a:defRPr lang="fr-CH" sz="800" smtClean="0">
                <a:solidFill>
                  <a:schemeClr val="accent1"/>
                </a:solidFill>
              </a:defRPr>
            </a:lvl1pPr>
          </a:lstStyle>
          <a:p>
            <a:fld id="{91E2A3B8-EF92-45AC-89E6-BEB4ABCCD23F}" type="datetime1">
              <a:rPr lang="fr-CH" smtClean="0"/>
              <a:t>11.12.2024</a:t>
            </a:fld>
            <a:endParaRPr lang="fr-CH"/>
          </a:p>
        </p:txBody>
      </p:sp>
      <p:sp>
        <p:nvSpPr>
          <p:cNvPr id="15" name="Espace réservé du pied de page 3">
            <a:extLst>
              <a:ext uri="{FF2B5EF4-FFF2-40B4-BE49-F238E27FC236}">
                <a16:creationId xmlns:a16="http://schemas.microsoft.com/office/drawing/2014/main" id="{2CD34ED1-77B1-4A43-BB15-C16A1E0D50CA}"/>
              </a:ext>
            </a:extLst>
          </p:cNvPr>
          <p:cNvSpPr>
            <a:spLocks noGrp="1"/>
          </p:cNvSpPr>
          <p:nvPr>
            <p:ph type="ftr" sz="quarter" idx="11"/>
          </p:nvPr>
        </p:nvSpPr>
        <p:spPr>
          <a:xfrm>
            <a:off x="695325" y="6565666"/>
            <a:ext cx="4345349" cy="216000"/>
          </a:xfrm>
          <a:prstGeom prst="rect">
            <a:avLst/>
          </a:prstGeom>
        </p:spPr>
        <p:txBody>
          <a:bodyPr vert="horz" lIns="0" tIns="0" rIns="0" bIns="0" rtlCol="0" anchor="ctr"/>
          <a:lstStyle>
            <a:lvl1pPr algn="l">
              <a:defRPr lang="fr-CH" sz="800">
                <a:solidFill>
                  <a:schemeClr val="accent1"/>
                </a:solidFill>
              </a:defRPr>
            </a:lvl1pPr>
          </a:lstStyle>
          <a:p>
            <a:endParaRPr lang="fr-CH"/>
          </a:p>
        </p:txBody>
      </p:sp>
      <p:sp>
        <p:nvSpPr>
          <p:cNvPr id="16" name="Espace réservé du numéro de diapositive 4">
            <a:extLst>
              <a:ext uri="{FF2B5EF4-FFF2-40B4-BE49-F238E27FC236}">
                <a16:creationId xmlns:a16="http://schemas.microsoft.com/office/drawing/2014/main" id="{10A7C40D-A0ED-41B8-8D34-51B02C1891A7}"/>
              </a:ext>
            </a:extLst>
          </p:cNvPr>
          <p:cNvSpPr>
            <a:spLocks noGrp="1"/>
          </p:cNvSpPr>
          <p:nvPr>
            <p:ph type="sldNum" sz="quarter" idx="12"/>
          </p:nvPr>
        </p:nvSpPr>
        <p:spPr>
          <a:xfrm>
            <a:off x="10115167" y="6565666"/>
            <a:ext cx="360000" cy="216000"/>
          </a:xfrm>
          <a:prstGeom prst="rect">
            <a:avLst/>
          </a:prstGeom>
        </p:spPr>
        <p:txBody>
          <a:bodyPr vert="horz" lIns="0" tIns="0" rIns="0" bIns="0" rtlCol="0" anchor="ctr"/>
          <a:lstStyle>
            <a:lvl1pPr algn="r">
              <a:defRPr lang="fr-CH" sz="800" smtClean="0">
                <a:solidFill>
                  <a:schemeClr val="accent1"/>
                </a:solidFill>
              </a:defRPr>
            </a:lvl1pPr>
          </a:lstStyle>
          <a:p>
            <a:fld id="{51EB4858-C4CA-4302-B658-C0CD55F75DC2}" type="slidenum">
              <a:rPr lang="fr-CH" smtClean="0"/>
              <a:pPr/>
              <a:t>‹#›</a:t>
            </a:fld>
            <a:endParaRPr lang="fr-CH"/>
          </a:p>
        </p:txBody>
      </p:sp>
      <p:cxnSp>
        <p:nvCxnSpPr>
          <p:cNvPr id="17" name="Connecteur droit 16">
            <a:extLst>
              <a:ext uri="{FF2B5EF4-FFF2-40B4-BE49-F238E27FC236}">
                <a16:creationId xmlns:a16="http://schemas.microsoft.com/office/drawing/2014/main" id="{3318A867-126A-410D-B16B-2F7F65D607AF}"/>
              </a:ext>
            </a:extLst>
          </p:cNvPr>
          <p:cNvCxnSpPr>
            <a:cxnSpLocks/>
          </p:cNvCxnSpPr>
          <p:nvPr userDrawn="1"/>
        </p:nvCxnSpPr>
        <p:spPr>
          <a:xfrm>
            <a:off x="695325" y="6543674"/>
            <a:ext cx="97798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E8EB79FC-F609-4045-B4CB-548B317D103B}"/>
              </a:ext>
            </a:extLst>
          </p:cNvPr>
          <p:cNvCxnSpPr>
            <a:cxnSpLocks/>
          </p:cNvCxnSpPr>
          <p:nvPr userDrawn="1"/>
        </p:nvCxnSpPr>
        <p:spPr>
          <a:xfrm>
            <a:off x="695325" y="1341438"/>
            <a:ext cx="10795843"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Espace réservé du texte 3">
            <a:extLst>
              <a:ext uri="{FF2B5EF4-FFF2-40B4-BE49-F238E27FC236}">
                <a16:creationId xmlns:a16="http://schemas.microsoft.com/office/drawing/2014/main" id="{55994531-204F-4191-9310-BA27131CBB05}"/>
              </a:ext>
            </a:extLst>
          </p:cNvPr>
          <p:cNvSpPr>
            <a:spLocks noGrp="1"/>
          </p:cNvSpPr>
          <p:nvPr>
            <p:ph type="body" sz="quarter" idx="14" hasCustomPrompt="1"/>
          </p:nvPr>
        </p:nvSpPr>
        <p:spPr>
          <a:xfrm>
            <a:off x="695324" y="1023484"/>
            <a:ext cx="7013575" cy="305251"/>
          </a:xfrm>
        </p:spPr>
        <p:txBody>
          <a:bodyPr anchor="ctr" anchorCtr="0">
            <a:noAutofit/>
          </a:bodyPr>
          <a:lstStyle>
            <a:lvl1pPr marL="0" indent="0">
              <a:buFontTx/>
              <a:buNone/>
              <a:defRPr sz="1400" b="1">
                <a:solidFill>
                  <a:schemeClr val="accent2"/>
                </a:solidFill>
              </a:defRPr>
            </a:lvl1pPr>
            <a:lvl2pPr>
              <a:defRPr sz="1400" b="1">
                <a:solidFill>
                  <a:schemeClr val="accent2"/>
                </a:solidFill>
              </a:defRPr>
            </a:lvl2pPr>
            <a:lvl3pPr>
              <a:defRPr sz="1400" b="1">
                <a:solidFill>
                  <a:schemeClr val="accent2"/>
                </a:solidFill>
              </a:defRPr>
            </a:lvl3pPr>
            <a:lvl4pPr>
              <a:defRPr sz="1400" b="1">
                <a:solidFill>
                  <a:schemeClr val="accent2"/>
                </a:solidFill>
              </a:defRPr>
            </a:lvl4pPr>
            <a:lvl5pPr>
              <a:defRPr sz="1400" b="1">
                <a:solidFill>
                  <a:schemeClr val="accent2"/>
                </a:solidFill>
              </a:defRPr>
            </a:lvl5pPr>
          </a:lstStyle>
          <a:p>
            <a:pPr lvl="0"/>
            <a:r>
              <a:rPr lang="fr-FR"/>
              <a:t>Click to </a:t>
            </a:r>
            <a:r>
              <a:rPr lang="fr-FR" err="1"/>
              <a:t>add</a:t>
            </a:r>
            <a:r>
              <a:rPr lang="fr-FR"/>
              <a:t> a </a:t>
            </a:r>
            <a:r>
              <a:rPr lang="fr-FR" err="1"/>
              <a:t>subtitle</a:t>
            </a:r>
            <a:r>
              <a:rPr lang="fr-FR"/>
              <a:t> or a </a:t>
            </a:r>
            <a:r>
              <a:rPr lang="fr-FR" err="1"/>
              <a:t>descriptor</a:t>
            </a:r>
            <a:endParaRPr lang="fr-FR"/>
          </a:p>
        </p:txBody>
      </p:sp>
      <p:pic>
        <p:nvPicPr>
          <p:cNvPr id="11" name="Picture 10">
            <a:extLst>
              <a:ext uri="{FF2B5EF4-FFF2-40B4-BE49-F238E27FC236}">
                <a16:creationId xmlns:a16="http://schemas.microsoft.com/office/drawing/2014/main" id="{C28921E0-2752-4655-843E-51BD357C514A}"/>
              </a:ext>
            </a:extLst>
          </p:cNvPr>
          <p:cNvPicPr>
            <a:picLocks noChangeAspect="1"/>
          </p:cNvPicPr>
          <p:nvPr userDrawn="1"/>
        </p:nvPicPr>
        <p:blipFill>
          <a:blip r:embed="rId2"/>
          <a:stretch>
            <a:fillRect/>
          </a:stretch>
        </p:blipFill>
        <p:spPr>
          <a:xfrm>
            <a:off x="10448342" y="6205316"/>
            <a:ext cx="1493649" cy="676715"/>
          </a:xfrm>
          <a:prstGeom prst="rect">
            <a:avLst/>
          </a:prstGeom>
        </p:spPr>
      </p:pic>
    </p:spTree>
    <p:extLst>
      <p:ext uri="{BB962C8B-B14F-4D97-AF65-F5344CB8AC3E}">
        <p14:creationId xmlns:p14="http://schemas.microsoft.com/office/powerpoint/2010/main" val="3147988560"/>
      </p:ext>
    </p:extLst>
  </p:cSld>
  <p:clrMapOvr>
    <a:masterClrMapping/>
  </p:clrMapOvr>
  <p:extLst>
    <p:ext uri="{DCECCB84-F9BA-43D5-87BE-67443E8EF086}">
      <p15:sldGuideLst xmlns:p15="http://schemas.microsoft.com/office/powerpoint/2012/main">
        <p15:guide id="2" orient="horz" pos="1094">
          <p15:clr>
            <a:srgbClr val="FBAE40"/>
          </p15:clr>
        </p15:guide>
        <p15:guide id="3" orient="horz" pos="388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White 2 column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B93E3A-35D0-4CFD-9ABD-BA13CC0D8458}"/>
              </a:ext>
            </a:extLst>
          </p:cNvPr>
          <p:cNvSpPr>
            <a:spLocks noGrp="1"/>
          </p:cNvSpPr>
          <p:nvPr>
            <p:ph type="title" hasCustomPrompt="1"/>
          </p:nvPr>
        </p:nvSpPr>
        <p:spPr>
          <a:xfrm>
            <a:off x="695325" y="1"/>
            <a:ext cx="10801349" cy="1341438"/>
          </a:xfrm>
        </p:spPr>
        <p:txBody>
          <a:bodyPr vert="horz" lIns="0" tIns="0" rIns="0" bIns="0" rtlCol="0" anchor="ctr">
            <a:normAutofit/>
          </a:bodyPr>
          <a:lstStyle>
            <a:lvl1pPr algn="l">
              <a:defRPr lang="fr-CH" dirty="0"/>
            </a:lvl1pPr>
          </a:lstStyle>
          <a:p>
            <a:pPr lvl="0" algn="l"/>
            <a:r>
              <a:rPr lang="fr-FR"/>
              <a:t>Click to insert </a:t>
            </a:r>
            <a:r>
              <a:rPr lang="fr-FR" err="1"/>
              <a:t>title</a:t>
            </a:r>
            <a:endParaRPr lang="fr-CH"/>
          </a:p>
        </p:txBody>
      </p:sp>
      <p:sp>
        <p:nvSpPr>
          <p:cNvPr id="13" name="Espace réservé de la date 2">
            <a:extLst>
              <a:ext uri="{FF2B5EF4-FFF2-40B4-BE49-F238E27FC236}">
                <a16:creationId xmlns:a16="http://schemas.microsoft.com/office/drawing/2014/main" id="{EC768F79-B3B2-467C-AFAD-AADBB24C8357}"/>
              </a:ext>
            </a:extLst>
          </p:cNvPr>
          <p:cNvSpPr>
            <a:spLocks noGrp="1"/>
          </p:cNvSpPr>
          <p:nvPr>
            <p:ph type="dt" sz="half" idx="10"/>
          </p:nvPr>
        </p:nvSpPr>
        <p:spPr>
          <a:xfrm>
            <a:off x="9395167" y="6565666"/>
            <a:ext cx="720000" cy="216000"/>
          </a:xfrm>
          <a:prstGeom prst="rect">
            <a:avLst/>
          </a:prstGeom>
        </p:spPr>
        <p:txBody>
          <a:bodyPr vert="horz" lIns="0" tIns="0" rIns="0" bIns="0" rtlCol="0" anchor="ctr"/>
          <a:lstStyle>
            <a:lvl1pPr>
              <a:defRPr lang="fr-CH" sz="800" smtClean="0">
                <a:solidFill>
                  <a:schemeClr val="accent1"/>
                </a:solidFill>
              </a:defRPr>
            </a:lvl1pPr>
          </a:lstStyle>
          <a:p>
            <a:fld id="{F62E4EDE-4C95-4066-AEAB-83EE69363942}" type="datetime1">
              <a:rPr lang="fr-CH" smtClean="0"/>
              <a:t>11.12.2024</a:t>
            </a:fld>
            <a:endParaRPr lang="fr-CH"/>
          </a:p>
        </p:txBody>
      </p:sp>
      <p:sp>
        <p:nvSpPr>
          <p:cNvPr id="14" name="Espace réservé du pied de page 3">
            <a:extLst>
              <a:ext uri="{FF2B5EF4-FFF2-40B4-BE49-F238E27FC236}">
                <a16:creationId xmlns:a16="http://schemas.microsoft.com/office/drawing/2014/main" id="{5C0C2FCE-F814-44C9-9A30-DCCE413CBEE4}"/>
              </a:ext>
            </a:extLst>
          </p:cNvPr>
          <p:cNvSpPr>
            <a:spLocks noGrp="1"/>
          </p:cNvSpPr>
          <p:nvPr>
            <p:ph type="ftr" sz="quarter" idx="11"/>
          </p:nvPr>
        </p:nvSpPr>
        <p:spPr>
          <a:xfrm>
            <a:off x="695325" y="6565666"/>
            <a:ext cx="4345349" cy="216000"/>
          </a:xfrm>
          <a:prstGeom prst="rect">
            <a:avLst/>
          </a:prstGeom>
        </p:spPr>
        <p:txBody>
          <a:bodyPr vert="horz" lIns="0" tIns="0" rIns="0" bIns="0" rtlCol="0" anchor="ctr"/>
          <a:lstStyle>
            <a:lvl1pPr algn="l">
              <a:defRPr lang="fr-CH" sz="800">
                <a:solidFill>
                  <a:schemeClr val="accent1"/>
                </a:solidFill>
              </a:defRPr>
            </a:lvl1pPr>
          </a:lstStyle>
          <a:p>
            <a:endParaRPr lang="fr-CH"/>
          </a:p>
        </p:txBody>
      </p:sp>
      <p:sp>
        <p:nvSpPr>
          <p:cNvPr id="15" name="Espace réservé du numéro de diapositive 4">
            <a:extLst>
              <a:ext uri="{FF2B5EF4-FFF2-40B4-BE49-F238E27FC236}">
                <a16:creationId xmlns:a16="http://schemas.microsoft.com/office/drawing/2014/main" id="{2BAFA2DE-5ED9-4EA9-8B6E-116329F51686}"/>
              </a:ext>
            </a:extLst>
          </p:cNvPr>
          <p:cNvSpPr>
            <a:spLocks noGrp="1"/>
          </p:cNvSpPr>
          <p:nvPr>
            <p:ph type="sldNum" sz="quarter" idx="12"/>
          </p:nvPr>
        </p:nvSpPr>
        <p:spPr>
          <a:xfrm>
            <a:off x="10115167" y="6565666"/>
            <a:ext cx="360000" cy="216000"/>
          </a:xfrm>
          <a:prstGeom prst="rect">
            <a:avLst/>
          </a:prstGeom>
        </p:spPr>
        <p:txBody>
          <a:bodyPr vert="horz" lIns="0" tIns="0" rIns="0" bIns="0" rtlCol="0" anchor="ctr"/>
          <a:lstStyle>
            <a:lvl1pPr algn="r">
              <a:defRPr lang="fr-CH" sz="800" smtClean="0">
                <a:solidFill>
                  <a:schemeClr val="accent1"/>
                </a:solidFill>
              </a:defRPr>
            </a:lvl1pPr>
          </a:lstStyle>
          <a:p>
            <a:fld id="{51EB4858-C4CA-4302-B658-C0CD55F75DC2}" type="slidenum">
              <a:rPr lang="fr-CH" smtClean="0"/>
              <a:pPr/>
              <a:t>‹#›</a:t>
            </a:fld>
            <a:endParaRPr lang="fr-CH"/>
          </a:p>
        </p:txBody>
      </p:sp>
      <p:cxnSp>
        <p:nvCxnSpPr>
          <p:cNvPr id="16" name="Connecteur droit 15">
            <a:extLst>
              <a:ext uri="{FF2B5EF4-FFF2-40B4-BE49-F238E27FC236}">
                <a16:creationId xmlns:a16="http://schemas.microsoft.com/office/drawing/2014/main" id="{70ED5C97-94EF-4508-BC9E-DB3AC872DA51}"/>
              </a:ext>
            </a:extLst>
          </p:cNvPr>
          <p:cNvCxnSpPr>
            <a:cxnSpLocks/>
          </p:cNvCxnSpPr>
          <p:nvPr userDrawn="1"/>
        </p:nvCxnSpPr>
        <p:spPr>
          <a:xfrm>
            <a:off x="695325" y="6543674"/>
            <a:ext cx="97798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2077379B-2C80-4107-ACC4-7DF291766C2E}"/>
              </a:ext>
            </a:extLst>
          </p:cNvPr>
          <p:cNvCxnSpPr>
            <a:cxnSpLocks/>
          </p:cNvCxnSpPr>
          <p:nvPr userDrawn="1"/>
        </p:nvCxnSpPr>
        <p:spPr>
          <a:xfrm>
            <a:off x="695325" y="1341438"/>
            <a:ext cx="10795843"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Espace réservé du texte 3">
            <a:extLst>
              <a:ext uri="{FF2B5EF4-FFF2-40B4-BE49-F238E27FC236}">
                <a16:creationId xmlns:a16="http://schemas.microsoft.com/office/drawing/2014/main" id="{9555EE80-2F6B-446F-B8F9-61896EF45139}"/>
              </a:ext>
            </a:extLst>
          </p:cNvPr>
          <p:cNvSpPr>
            <a:spLocks noGrp="1"/>
          </p:cNvSpPr>
          <p:nvPr>
            <p:ph type="body" sz="quarter" idx="14" hasCustomPrompt="1"/>
          </p:nvPr>
        </p:nvSpPr>
        <p:spPr>
          <a:xfrm>
            <a:off x="695324" y="1023484"/>
            <a:ext cx="7013575" cy="305251"/>
          </a:xfrm>
        </p:spPr>
        <p:txBody>
          <a:bodyPr anchor="ctr" anchorCtr="0">
            <a:noAutofit/>
          </a:bodyPr>
          <a:lstStyle>
            <a:lvl1pPr marL="0" indent="0">
              <a:buFontTx/>
              <a:buNone/>
              <a:defRPr sz="1400" b="1">
                <a:solidFill>
                  <a:schemeClr val="accent2"/>
                </a:solidFill>
              </a:defRPr>
            </a:lvl1pPr>
            <a:lvl2pPr>
              <a:defRPr sz="1400" b="1">
                <a:solidFill>
                  <a:schemeClr val="accent2"/>
                </a:solidFill>
              </a:defRPr>
            </a:lvl2pPr>
            <a:lvl3pPr>
              <a:defRPr sz="1400" b="1">
                <a:solidFill>
                  <a:schemeClr val="accent2"/>
                </a:solidFill>
              </a:defRPr>
            </a:lvl3pPr>
            <a:lvl4pPr>
              <a:defRPr sz="1400" b="1">
                <a:solidFill>
                  <a:schemeClr val="accent2"/>
                </a:solidFill>
              </a:defRPr>
            </a:lvl4pPr>
            <a:lvl5pPr>
              <a:defRPr sz="1400" b="1">
                <a:solidFill>
                  <a:schemeClr val="accent2"/>
                </a:solidFill>
              </a:defRPr>
            </a:lvl5pPr>
          </a:lstStyle>
          <a:p>
            <a:pPr lvl="0"/>
            <a:r>
              <a:rPr lang="fr-FR"/>
              <a:t>Click to </a:t>
            </a:r>
            <a:r>
              <a:rPr lang="fr-FR" err="1"/>
              <a:t>add</a:t>
            </a:r>
            <a:r>
              <a:rPr lang="fr-FR"/>
              <a:t> a </a:t>
            </a:r>
            <a:r>
              <a:rPr lang="fr-FR" err="1"/>
              <a:t>subtitle</a:t>
            </a:r>
            <a:r>
              <a:rPr lang="fr-FR"/>
              <a:t> or a </a:t>
            </a:r>
            <a:r>
              <a:rPr lang="fr-FR" err="1"/>
              <a:t>descriptor</a:t>
            </a:r>
            <a:endParaRPr lang="fr-FR"/>
          </a:p>
        </p:txBody>
      </p:sp>
      <p:sp>
        <p:nvSpPr>
          <p:cNvPr id="11" name="Espace réservé du contenu 10">
            <a:extLst>
              <a:ext uri="{FF2B5EF4-FFF2-40B4-BE49-F238E27FC236}">
                <a16:creationId xmlns:a16="http://schemas.microsoft.com/office/drawing/2014/main" id="{84AD4B2B-891E-41B9-A79D-0E636C2474F8}"/>
              </a:ext>
            </a:extLst>
          </p:cNvPr>
          <p:cNvSpPr>
            <a:spLocks noGrp="1"/>
          </p:cNvSpPr>
          <p:nvPr>
            <p:ph sz="quarter" idx="16" hasCustomPrompt="1"/>
          </p:nvPr>
        </p:nvSpPr>
        <p:spPr>
          <a:xfrm>
            <a:off x="6443663" y="1736725"/>
            <a:ext cx="5053012" cy="4435475"/>
          </a:xfrm>
        </p:spPr>
        <p:txBody>
          <a:bodyPr/>
          <a:lstStyle>
            <a:lvl1pPr marL="228600" indent="-228600">
              <a:defRPr lang="fr-FR" sz="2800" kern="1200" dirty="0" smtClean="0">
                <a:solidFill>
                  <a:schemeClr val="tx1"/>
                </a:solidFill>
                <a:latin typeface="+mn-lt"/>
                <a:ea typeface="+mn-ea"/>
                <a:cs typeface="+mn-cs"/>
              </a:defRPr>
            </a:lvl1pPr>
            <a:lvl2pPr marL="608013" indent="-342900">
              <a:defRPr lang="fr-FR" sz="2400" kern="1200" dirty="0" smtClean="0">
                <a:solidFill>
                  <a:schemeClr val="tx1"/>
                </a:solidFill>
                <a:latin typeface="+mn-lt"/>
                <a:ea typeface="+mn-ea"/>
                <a:cs typeface="+mn-cs"/>
              </a:defRPr>
            </a:lvl2pPr>
            <a:lvl3pPr marL="881063" indent="-342900">
              <a:defRPr lang="fr-FR" sz="2000" kern="1200" dirty="0" smtClean="0">
                <a:solidFill>
                  <a:schemeClr val="tx1"/>
                </a:solidFill>
                <a:latin typeface="+mn-lt"/>
                <a:ea typeface="+mn-ea"/>
                <a:cs typeface="+mn-cs"/>
              </a:defRPr>
            </a:lvl3pPr>
            <a:lvl4pPr marL="1001712" indent="-285750">
              <a:defRPr lang="fr-FR" sz="1800" kern="1200" dirty="0" smtClean="0">
                <a:solidFill>
                  <a:schemeClr val="tx1"/>
                </a:solidFill>
                <a:latin typeface="+mn-lt"/>
                <a:ea typeface="+mn-ea"/>
                <a:cs typeface="+mn-cs"/>
              </a:defRPr>
            </a:lvl4pPr>
            <a:lvl5pPr marL="1181100" indent="-285750">
              <a:defRPr lang="fr-CH" sz="1800" kern="1200" dirty="0">
                <a:solidFill>
                  <a:schemeClr val="tx1"/>
                </a:solidFill>
                <a:latin typeface="+mn-lt"/>
                <a:ea typeface="+mn-ea"/>
                <a:cs typeface="+mn-cs"/>
              </a:defRPr>
            </a:lvl5pPr>
          </a:lstStyle>
          <a:p>
            <a:pPr marL="228600" lvl="0" indent="-228600" algn="l" defTabSz="914400" rtl="0" eaLnBrk="1" latinLnBrk="0" hangingPunct="1">
              <a:lnSpc>
                <a:spcPct val="90000"/>
              </a:lnSpc>
              <a:spcBef>
                <a:spcPts val="1000"/>
              </a:spcBef>
              <a:buClr>
                <a:schemeClr val="accent2"/>
              </a:buClr>
              <a:buFont typeface="Arial" panose="020B0604020202020204" pitchFamily="34" charset="0"/>
              <a:buChar char="•"/>
            </a:pPr>
            <a:r>
              <a:rPr lang="fr-FR"/>
              <a:t>Click to insert </a:t>
            </a:r>
            <a:r>
              <a:rPr lang="fr-FR" err="1"/>
              <a:t>text</a:t>
            </a:r>
            <a:endParaRPr lang="fr-FR"/>
          </a:p>
          <a:p>
            <a:pPr marL="538163" lvl="1" indent="-273050" algn="l" defTabSz="914400" rtl="0" eaLnBrk="1" latinLnBrk="0" hangingPunct="1">
              <a:lnSpc>
                <a:spcPct val="90000"/>
              </a:lnSpc>
              <a:spcBef>
                <a:spcPts val="500"/>
              </a:spcBef>
              <a:buClr>
                <a:schemeClr val="accent2"/>
              </a:buClr>
              <a:buFont typeface="Arial" panose="020B0604020202020204" pitchFamily="34" charset="0"/>
              <a:buChar char="•"/>
            </a:pPr>
            <a:r>
              <a:rPr lang="fr-FR"/>
              <a:t>Deuxième niveau</a:t>
            </a:r>
          </a:p>
          <a:p>
            <a:pPr marL="715963" lvl="2" indent="-177800" algn="l" defTabSz="914400" rtl="0" eaLnBrk="1" latinLnBrk="0" hangingPunct="1">
              <a:lnSpc>
                <a:spcPct val="90000"/>
              </a:lnSpc>
              <a:spcBef>
                <a:spcPts val="500"/>
              </a:spcBef>
              <a:buClr>
                <a:schemeClr val="accent2"/>
              </a:buClr>
              <a:buFont typeface="Arial" panose="020B0604020202020204" pitchFamily="34" charset="0"/>
              <a:buChar char="•"/>
            </a:pPr>
            <a:r>
              <a:rPr lang="fr-FR"/>
              <a:t>Troisième niveau</a:t>
            </a:r>
          </a:p>
          <a:p>
            <a:pPr marL="895350" lvl="3" indent="-179388" algn="l" defTabSz="914400" rtl="0" eaLnBrk="1" latinLnBrk="0" hangingPunct="1">
              <a:lnSpc>
                <a:spcPct val="90000"/>
              </a:lnSpc>
              <a:spcBef>
                <a:spcPts val="500"/>
              </a:spcBef>
              <a:buClr>
                <a:schemeClr val="accent2"/>
              </a:buClr>
              <a:buFont typeface="Arial" panose="020B0604020202020204" pitchFamily="34" charset="0"/>
              <a:buChar char="•"/>
            </a:pPr>
            <a:r>
              <a:rPr lang="fr-FR"/>
              <a:t>Quatrième niveau</a:t>
            </a:r>
          </a:p>
          <a:p>
            <a:pPr marL="1074738" lvl="4" indent="-179388" algn="l" defTabSz="914400" rtl="0" eaLnBrk="1" latinLnBrk="0" hangingPunct="1">
              <a:lnSpc>
                <a:spcPct val="90000"/>
              </a:lnSpc>
              <a:spcBef>
                <a:spcPts val="500"/>
              </a:spcBef>
              <a:buClr>
                <a:schemeClr val="accent2"/>
              </a:buClr>
              <a:buFont typeface="Arial" panose="020B0604020202020204" pitchFamily="34" charset="0"/>
              <a:buChar char="•"/>
            </a:pPr>
            <a:r>
              <a:rPr lang="fr-FR"/>
              <a:t>Cinquième niveau</a:t>
            </a:r>
            <a:endParaRPr lang="fr-CH"/>
          </a:p>
        </p:txBody>
      </p:sp>
      <p:sp>
        <p:nvSpPr>
          <p:cNvPr id="20" name="Espace réservé du contenu 10">
            <a:extLst>
              <a:ext uri="{FF2B5EF4-FFF2-40B4-BE49-F238E27FC236}">
                <a16:creationId xmlns:a16="http://schemas.microsoft.com/office/drawing/2014/main" id="{4CB37BC3-885E-4302-99AE-41D61D0007C2}"/>
              </a:ext>
            </a:extLst>
          </p:cNvPr>
          <p:cNvSpPr>
            <a:spLocks noGrp="1"/>
          </p:cNvSpPr>
          <p:nvPr>
            <p:ph sz="quarter" idx="17" hasCustomPrompt="1"/>
          </p:nvPr>
        </p:nvSpPr>
        <p:spPr>
          <a:xfrm>
            <a:off x="695326" y="1736725"/>
            <a:ext cx="5053012" cy="4435475"/>
          </a:xfrm>
        </p:spPr>
        <p:txBody>
          <a:bodyPr/>
          <a:lstStyle>
            <a:lvl1pPr marL="228600" indent="-228600">
              <a:defRPr lang="fr-FR" sz="2800" kern="1200" dirty="0" smtClean="0">
                <a:solidFill>
                  <a:schemeClr val="tx1"/>
                </a:solidFill>
                <a:latin typeface="+mn-lt"/>
                <a:ea typeface="+mn-ea"/>
                <a:cs typeface="+mn-cs"/>
              </a:defRPr>
            </a:lvl1pPr>
            <a:lvl2pPr marL="608013" indent="-342900">
              <a:defRPr lang="fr-FR" sz="2400" kern="1200" dirty="0" smtClean="0">
                <a:solidFill>
                  <a:schemeClr val="tx1"/>
                </a:solidFill>
                <a:latin typeface="+mn-lt"/>
                <a:ea typeface="+mn-ea"/>
                <a:cs typeface="+mn-cs"/>
              </a:defRPr>
            </a:lvl2pPr>
            <a:lvl3pPr marL="881063" indent="-342900">
              <a:defRPr lang="fr-FR" sz="2000" kern="1200" dirty="0" smtClean="0">
                <a:solidFill>
                  <a:schemeClr val="tx1"/>
                </a:solidFill>
                <a:latin typeface="+mn-lt"/>
                <a:ea typeface="+mn-ea"/>
                <a:cs typeface="+mn-cs"/>
              </a:defRPr>
            </a:lvl3pPr>
            <a:lvl4pPr marL="1001712" indent="-285750">
              <a:defRPr lang="fr-FR" sz="1800" kern="1200" dirty="0" smtClean="0">
                <a:solidFill>
                  <a:schemeClr val="tx1"/>
                </a:solidFill>
                <a:latin typeface="+mn-lt"/>
                <a:ea typeface="+mn-ea"/>
                <a:cs typeface="+mn-cs"/>
              </a:defRPr>
            </a:lvl4pPr>
            <a:lvl5pPr marL="1181100" indent="-285750">
              <a:defRPr lang="fr-CH" sz="1800" kern="1200" dirty="0">
                <a:solidFill>
                  <a:schemeClr val="tx1"/>
                </a:solidFill>
                <a:latin typeface="+mn-lt"/>
                <a:ea typeface="+mn-ea"/>
                <a:cs typeface="+mn-cs"/>
              </a:defRPr>
            </a:lvl5pPr>
          </a:lstStyle>
          <a:p>
            <a:pPr marL="228600" lvl="0" indent="-228600" algn="l" defTabSz="914400" rtl="0" eaLnBrk="1" latinLnBrk="0" hangingPunct="1">
              <a:lnSpc>
                <a:spcPct val="90000"/>
              </a:lnSpc>
              <a:spcBef>
                <a:spcPts val="1000"/>
              </a:spcBef>
              <a:buClr>
                <a:schemeClr val="accent2"/>
              </a:buClr>
              <a:buFont typeface="Arial" panose="020B0604020202020204" pitchFamily="34" charset="0"/>
              <a:buChar char="•"/>
            </a:pPr>
            <a:r>
              <a:rPr lang="fr-FR"/>
              <a:t>Click to insert </a:t>
            </a:r>
            <a:r>
              <a:rPr lang="fr-FR" err="1"/>
              <a:t>text</a:t>
            </a:r>
            <a:endParaRPr lang="fr-FR"/>
          </a:p>
          <a:p>
            <a:pPr marL="538163" lvl="1" indent="-273050" algn="l" defTabSz="914400" rtl="0" eaLnBrk="1" latinLnBrk="0" hangingPunct="1">
              <a:lnSpc>
                <a:spcPct val="90000"/>
              </a:lnSpc>
              <a:spcBef>
                <a:spcPts val="500"/>
              </a:spcBef>
              <a:buClr>
                <a:schemeClr val="accent2"/>
              </a:buClr>
              <a:buFont typeface="Arial" panose="020B0604020202020204" pitchFamily="34" charset="0"/>
              <a:buChar char="•"/>
            </a:pPr>
            <a:r>
              <a:rPr lang="fr-FR"/>
              <a:t>Deuxième niveau</a:t>
            </a:r>
          </a:p>
          <a:p>
            <a:pPr marL="715963" lvl="2" indent="-177800" algn="l" defTabSz="914400" rtl="0" eaLnBrk="1" latinLnBrk="0" hangingPunct="1">
              <a:lnSpc>
                <a:spcPct val="90000"/>
              </a:lnSpc>
              <a:spcBef>
                <a:spcPts val="500"/>
              </a:spcBef>
              <a:buClr>
                <a:schemeClr val="accent2"/>
              </a:buClr>
              <a:buFont typeface="Arial" panose="020B0604020202020204" pitchFamily="34" charset="0"/>
              <a:buChar char="•"/>
            </a:pPr>
            <a:r>
              <a:rPr lang="fr-FR"/>
              <a:t>Troisième niveau</a:t>
            </a:r>
          </a:p>
          <a:p>
            <a:pPr marL="895350" lvl="3" indent="-179388" algn="l" defTabSz="914400" rtl="0" eaLnBrk="1" latinLnBrk="0" hangingPunct="1">
              <a:lnSpc>
                <a:spcPct val="90000"/>
              </a:lnSpc>
              <a:spcBef>
                <a:spcPts val="500"/>
              </a:spcBef>
              <a:buClr>
                <a:schemeClr val="accent2"/>
              </a:buClr>
              <a:buFont typeface="Arial" panose="020B0604020202020204" pitchFamily="34" charset="0"/>
              <a:buChar char="•"/>
            </a:pPr>
            <a:r>
              <a:rPr lang="fr-FR"/>
              <a:t>Quatrième niveau</a:t>
            </a:r>
          </a:p>
          <a:p>
            <a:pPr marL="1074738" lvl="4" indent="-179388" algn="l" defTabSz="914400" rtl="0" eaLnBrk="1" latinLnBrk="0" hangingPunct="1">
              <a:lnSpc>
                <a:spcPct val="90000"/>
              </a:lnSpc>
              <a:spcBef>
                <a:spcPts val="500"/>
              </a:spcBef>
              <a:buClr>
                <a:schemeClr val="accent2"/>
              </a:buClr>
              <a:buFont typeface="Arial" panose="020B0604020202020204" pitchFamily="34" charset="0"/>
              <a:buChar char="•"/>
            </a:pPr>
            <a:r>
              <a:rPr lang="fr-FR"/>
              <a:t>Cinquième niveau</a:t>
            </a:r>
            <a:endParaRPr lang="fr-CH"/>
          </a:p>
        </p:txBody>
      </p:sp>
      <p:pic>
        <p:nvPicPr>
          <p:cNvPr id="19" name="Picture 18">
            <a:extLst>
              <a:ext uri="{FF2B5EF4-FFF2-40B4-BE49-F238E27FC236}">
                <a16:creationId xmlns:a16="http://schemas.microsoft.com/office/drawing/2014/main" id="{816320AF-99BC-4AB3-81C4-562769DAC76A}"/>
              </a:ext>
            </a:extLst>
          </p:cNvPr>
          <p:cNvPicPr>
            <a:picLocks noChangeAspect="1"/>
          </p:cNvPicPr>
          <p:nvPr userDrawn="1"/>
        </p:nvPicPr>
        <p:blipFill>
          <a:blip r:embed="rId2"/>
          <a:stretch>
            <a:fillRect/>
          </a:stretch>
        </p:blipFill>
        <p:spPr>
          <a:xfrm>
            <a:off x="10448342" y="6205316"/>
            <a:ext cx="1493649" cy="676715"/>
          </a:xfrm>
          <a:prstGeom prst="rect">
            <a:avLst/>
          </a:prstGeom>
        </p:spPr>
      </p:pic>
    </p:spTree>
    <p:extLst>
      <p:ext uri="{BB962C8B-B14F-4D97-AF65-F5344CB8AC3E}">
        <p14:creationId xmlns:p14="http://schemas.microsoft.com/office/powerpoint/2010/main" val="324766003"/>
      </p:ext>
    </p:extLst>
  </p:cSld>
  <p:clrMapOvr>
    <a:masterClrMapping/>
  </p:clrMapOvr>
  <p:extLst>
    <p:ext uri="{DCECCB84-F9BA-43D5-87BE-67443E8EF086}">
      <p15:sldGuideLst xmlns:p15="http://schemas.microsoft.com/office/powerpoint/2012/main">
        <p15:guide id="1" orient="horz" pos="1094">
          <p15:clr>
            <a:srgbClr val="FBAE40"/>
          </p15:clr>
        </p15:guide>
        <p15:guide id="2" orient="horz" pos="388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pic>
        <p:nvPicPr>
          <p:cNvPr id="7" name="Image 6" descr="Une image contenant texte&#10;&#10;Description générée automatiquement">
            <a:extLst>
              <a:ext uri="{FF2B5EF4-FFF2-40B4-BE49-F238E27FC236}">
                <a16:creationId xmlns:a16="http://schemas.microsoft.com/office/drawing/2014/main" id="{7D23F9C2-F433-40C7-8AF1-34C3FB4999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09660" y="6194917"/>
            <a:ext cx="1503103" cy="683229"/>
          </a:xfrm>
          <a:prstGeom prst="rect">
            <a:avLst/>
          </a:prstGeom>
        </p:spPr>
      </p:pic>
      <p:sp>
        <p:nvSpPr>
          <p:cNvPr id="8" name="Espace réservé de la date 2">
            <a:extLst>
              <a:ext uri="{FF2B5EF4-FFF2-40B4-BE49-F238E27FC236}">
                <a16:creationId xmlns:a16="http://schemas.microsoft.com/office/drawing/2014/main" id="{F5102FF0-05D9-4E42-87AA-57FA97D6D24B}"/>
              </a:ext>
            </a:extLst>
          </p:cNvPr>
          <p:cNvSpPr>
            <a:spLocks noGrp="1"/>
          </p:cNvSpPr>
          <p:nvPr>
            <p:ph type="dt" sz="half" idx="10"/>
          </p:nvPr>
        </p:nvSpPr>
        <p:spPr>
          <a:xfrm>
            <a:off x="9395167" y="6565666"/>
            <a:ext cx="720000" cy="216000"/>
          </a:xfrm>
          <a:prstGeom prst="rect">
            <a:avLst/>
          </a:prstGeom>
        </p:spPr>
        <p:txBody>
          <a:bodyPr vert="horz" lIns="0" tIns="0" rIns="0" bIns="0" rtlCol="0" anchor="ctr"/>
          <a:lstStyle>
            <a:lvl1pPr>
              <a:defRPr lang="fr-CH" sz="800" smtClean="0">
                <a:solidFill>
                  <a:schemeClr val="accent1"/>
                </a:solidFill>
              </a:defRPr>
            </a:lvl1pPr>
          </a:lstStyle>
          <a:p>
            <a:fld id="{61AACECD-13AB-4877-8647-FC322600C572}" type="datetime1">
              <a:rPr lang="fr-CH" smtClean="0"/>
              <a:t>11.12.2024</a:t>
            </a:fld>
            <a:endParaRPr lang="fr-CH"/>
          </a:p>
        </p:txBody>
      </p:sp>
      <p:sp>
        <p:nvSpPr>
          <p:cNvPr id="9" name="Espace réservé du pied de page 3">
            <a:extLst>
              <a:ext uri="{FF2B5EF4-FFF2-40B4-BE49-F238E27FC236}">
                <a16:creationId xmlns:a16="http://schemas.microsoft.com/office/drawing/2014/main" id="{F54EDBA6-8C19-4958-B2E7-26BB1128A315}"/>
              </a:ext>
            </a:extLst>
          </p:cNvPr>
          <p:cNvSpPr>
            <a:spLocks noGrp="1"/>
          </p:cNvSpPr>
          <p:nvPr>
            <p:ph type="ftr" sz="quarter" idx="11"/>
          </p:nvPr>
        </p:nvSpPr>
        <p:spPr>
          <a:xfrm>
            <a:off x="695325" y="6565666"/>
            <a:ext cx="4345349" cy="216000"/>
          </a:xfrm>
          <a:prstGeom prst="rect">
            <a:avLst/>
          </a:prstGeom>
        </p:spPr>
        <p:txBody>
          <a:bodyPr vert="horz" lIns="0" tIns="0" rIns="0" bIns="0" rtlCol="0" anchor="ctr"/>
          <a:lstStyle>
            <a:lvl1pPr algn="l">
              <a:defRPr lang="fr-CH" sz="800">
                <a:solidFill>
                  <a:schemeClr val="accent1"/>
                </a:solidFill>
              </a:defRPr>
            </a:lvl1pPr>
          </a:lstStyle>
          <a:p>
            <a:endParaRPr lang="fr-CH"/>
          </a:p>
        </p:txBody>
      </p:sp>
      <p:sp>
        <p:nvSpPr>
          <p:cNvPr id="10" name="Espace réservé du numéro de diapositive 4">
            <a:extLst>
              <a:ext uri="{FF2B5EF4-FFF2-40B4-BE49-F238E27FC236}">
                <a16:creationId xmlns:a16="http://schemas.microsoft.com/office/drawing/2014/main" id="{D848F651-5FE7-4E2F-AA3C-28D70249B3EF}"/>
              </a:ext>
            </a:extLst>
          </p:cNvPr>
          <p:cNvSpPr>
            <a:spLocks noGrp="1"/>
          </p:cNvSpPr>
          <p:nvPr>
            <p:ph type="sldNum" sz="quarter" idx="12"/>
          </p:nvPr>
        </p:nvSpPr>
        <p:spPr>
          <a:xfrm>
            <a:off x="10115167" y="6565666"/>
            <a:ext cx="360000" cy="216000"/>
          </a:xfrm>
          <a:prstGeom prst="rect">
            <a:avLst/>
          </a:prstGeom>
        </p:spPr>
        <p:txBody>
          <a:bodyPr vert="horz" lIns="0" tIns="0" rIns="0" bIns="0" rtlCol="0" anchor="ctr"/>
          <a:lstStyle>
            <a:lvl1pPr algn="r">
              <a:defRPr lang="fr-CH" sz="800" smtClean="0">
                <a:solidFill>
                  <a:schemeClr val="accent1"/>
                </a:solidFill>
              </a:defRPr>
            </a:lvl1pPr>
          </a:lstStyle>
          <a:p>
            <a:fld id="{51EB4858-C4CA-4302-B658-C0CD55F75DC2}" type="slidenum">
              <a:rPr lang="fr-CH" smtClean="0"/>
              <a:pPr/>
              <a:t>‹#›</a:t>
            </a:fld>
            <a:endParaRPr lang="fr-CH"/>
          </a:p>
        </p:txBody>
      </p:sp>
      <p:cxnSp>
        <p:nvCxnSpPr>
          <p:cNvPr id="12" name="Connecteur droit 11">
            <a:extLst>
              <a:ext uri="{FF2B5EF4-FFF2-40B4-BE49-F238E27FC236}">
                <a16:creationId xmlns:a16="http://schemas.microsoft.com/office/drawing/2014/main" id="{0A43BB2E-B589-4318-8E97-5A18CCACCEC3}"/>
              </a:ext>
            </a:extLst>
          </p:cNvPr>
          <p:cNvCxnSpPr>
            <a:cxnSpLocks/>
          </p:cNvCxnSpPr>
          <p:nvPr userDrawn="1"/>
        </p:nvCxnSpPr>
        <p:spPr>
          <a:xfrm>
            <a:off x="695325" y="6543674"/>
            <a:ext cx="9779842"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Espace réservé pour une image  13">
            <a:extLst>
              <a:ext uri="{FF2B5EF4-FFF2-40B4-BE49-F238E27FC236}">
                <a16:creationId xmlns:a16="http://schemas.microsoft.com/office/drawing/2014/main" id="{E965C68E-EBF6-4C1B-947F-44FF971152D5}"/>
              </a:ext>
            </a:extLst>
          </p:cNvPr>
          <p:cNvSpPr>
            <a:spLocks noGrp="1"/>
          </p:cNvSpPr>
          <p:nvPr>
            <p:ph type="pic" sz="quarter" idx="13"/>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714988 h 6858000"/>
              <a:gd name="connsiteX5" fmla="*/ 4571999 w 12192000"/>
              <a:gd name="connsiteY5" fmla="*/ 5714988 h 6858000"/>
              <a:gd name="connsiteX6" fmla="*/ 4571999 w 12192000"/>
              <a:gd name="connsiteY6" fmla="*/ 1143013 h 6858000"/>
              <a:gd name="connsiteX7" fmla="*/ 0 w 12192000"/>
              <a:gd name="connsiteY7" fmla="*/ 11430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0" y="6858000"/>
                </a:lnTo>
                <a:lnTo>
                  <a:pt x="0" y="5714988"/>
                </a:lnTo>
                <a:lnTo>
                  <a:pt x="4571999" y="5714988"/>
                </a:lnTo>
                <a:lnTo>
                  <a:pt x="4571999" y="1143013"/>
                </a:lnTo>
                <a:lnTo>
                  <a:pt x="0" y="1143013"/>
                </a:lnTo>
                <a:close/>
              </a:path>
            </a:pathLst>
          </a:custGeom>
        </p:spPr>
        <p:txBody>
          <a:bodyPr wrap="square" tIns="864000">
            <a:noAutofit/>
          </a:bodyPr>
          <a:lstStyle>
            <a:lvl1pPr marL="0" indent="0" algn="ctr">
              <a:buNone/>
              <a:defRPr/>
            </a:lvl1pPr>
          </a:lstStyle>
          <a:p>
            <a:endParaRPr lang="fr-CH"/>
          </a:p>
        </p:txBody>
      </p:sp>
      <p:sp>
        <p:nvSpPr>
          <p:cNvPr id="13" name="Rectangle 12">
            <a:extLst>
              <a:ext uri="{FF2B5EF4-FFF2-40B4-BE49-F238E27FC236}">
                <a16:creationId xmlns:a16="http://schemas.microsoft.com/office/drawing/2014/main" id="{C1D39B63-7BE2-43E4-8450-965CCF254689}"/>
              </a:ext>
            </a:extLst>
          </p:cNvPr>
          <p:cNvSpPr/>
          <p:nvPr userDrawn="1"/>
        </p:nvSpPr>
        <p:spPr>
          <a:xfrm>
            <a:off x="0" y="1143013"/>
            <a:ext cx="4571999" cy="4571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Freeform 5">
            <a:extLst>
              <a:ext uri="{FF2B5EF4-FFF2-40B4-BE49-F238E27FC236}">
                <a16:creationId xmlns:a16="http://schemas.microsoft.com/office/drawing/2014/main" id="{D4EDB9D7-2DBE-4F49-81D7-179C5E60F4CE}"/>
              </a:ext>
            </a:extLst>
          </p:cNvPr>
          <p:cNvSpPr>
            <a:spLocks noChangeAspect="1" noEditPoints="1"/>
          </p:cNvSpPr>
          <p:nvPr userDrawn="1"/>
        </p:nvSpPr>
        <p:spPr bwMode="white">
          <a:xfrm>
            <a:off x="442913" y="1623703"/>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Espace réservé du texte 5">
            <a:extLst>
              <a:ext uri="{FF2B5EF4-FFF2-40B4-BE49-F238E27FC236}">
                <a16:creationId xmlns:a16="http://schemas.microsoft.com/office/drawing/2014/main" id="{341234D0-7C14-48E1-8804-56656494ADE5}"/>
              </a:ext>
            </a:extLst>
          </p:cNvPr>
          <p:cNvSpPr>
            <a:spLocks noGrp="1"/>
          </p:cNvSpPr>
          <p:nvPr>
            <p:ph type="body" sz="quarter" idx="14"/>
          </p:nvPr>
        </p:nvSpPr>
        <p:spPr>
          <a:xfrm>
            <a:off x="695325" y="2651910"/>
            <a:ext cx="3344863" cy="2520165"/>
          </a:xfrm>
        </p:spPr>
        <p:txBody>
          <a:bodyPr>
            <a:noAutofit/>
          </a:bodyPr>
          <a:lstStyle>
            <a:lvl1pPr marL="0" indent="0">
              <a:buNone/>
              <a:defRPr>
                <a:solidFill>
                  <a:schemeClr val="accent2"/>
                </a:solidFill>
                <a:latin typeface="+mj-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fr-FR"/>
              <a:t>Cliquez pour modifier les styles du texte du masque</a:t>
            </a:r>
          </a:p>
        </p:txBody>
      </p:sp>
    </p:spTree>
    <p:extLst>
      <p:ext uri="{BB962C8B-B14F-4D97-AF65-F5344CB8AC3E}">
        <p14:creationId xmlns:p14="http://schemas.microsoft.com/office/powerpoint/2010/main" val="2005947759"/>
      </p:ext>
    </p:extLst>
  </p:cSld>
  <p:clrMapOvr>
    <a:masterClrMapping/>
  </p:clrMapOvr>
  <p:extLst>
    <p:ext uri="{DCECCB84-F9BA-43D5-87BE-67443E8EF086}">
      <p15:sldGuideLst xmlns:p15="http://schemas.microsoft.com/office/powerpoint/2012/main">
        <p15:guide id="1" orient="horz" pos="1094">
          <p15:clr>
            <a:srgbClr val="FBAE40"/>
          </p15:clr>
        </p15:guide>
        <p15:guide id="2" orient="horz" pos="388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ite with cont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B93E3A-35D0-4CFD-9ABD-BA13CC0D8458}"/>
              </a:ext>
            </a:extLst>
          </p:cNvPr>
          <p:cNvSpPr>
            <a:spLocks noGrp="1"/>
          </p:cNvSpPr>
          <p:nvPr>
            <p:ph type="title"/>
          </p:nvPr>
        </p:nvSpPr>
        <p:spPr>
          <a:xfrm>
            <a:off x="695325" y="238139"/>
            <a:ext cx="10801350" cy="1103299"/>
          </a:xfrm>
        </p:spPr>
        <p:txBody>
          <a:bodyPr>
            <a:normAutofit/>
          </a:bodyPr>
          <a:lstStyle>
            <a:lvl1pPr algn="ctr">
              <a:defRPr sz="4000">
                <a:solidFill>
                  <a:schemeClr val="accent1"/>
                </a:solidFill>
              </a:defRPr>
            </a:lvl1pPr>
          </a:lstStyle>
          <a:p>
            <a:r>
              <a:rPr lang="en-US"/>
              <a:t>Click to edit Master title style</a:t>
            </a:r>
            <a:endParaRPr lang="fr-CH"/>
          </a:p>
        </p:txBody>
      </p:sp>
      <p:cxnSp>
        <p:nvCxnSpPr>
          <p:cNvPr id="6" name="Connecteur droit 5">
            <a:extLst>
              <a:ext uri="{FF2B5EF4-FFF2-40B4-BE49-F238E27FC236}">
                <a16:creationId xmlns:a16="http://schemas.microsoft.com/office/drawing/2014/main" id="{2E5E9FC3-E194-462C-B646-2B4A25C9AEC0}"/>
              </a:ext>
            </a:extLst>
          </p:cNvPr>
          <p:cNvCxnSpPr>
            <a:cxnSpLocks/>
          </p:cNvCxnSpPr>
          <p:nvPr userDrawn="1"/>
        </p:nvCxnSpPr>
        <p:spPr>
          <a:xfrm>
            <a:off x="695325" y="6543675"/>
            <a:ext cx="1080135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FC7D1202-FF1A-46F8-BBFA-3A98B99A1B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781675" y="6230179"/>
            <a:ext cx="628650" cy="626991"/>
          </a:xfrm>
          <a:prstGeom prst="rect">
            <a:avLst/>
          </a:prstGeom>
        </p:spPr>
      </p:pic>
      <p:sp>
        <p:nvSpPr>
          <p:cNvPr id="8" name="Espace réservé de la date 2">
            <a:extLst>
              <a:ext uri="{FF2B5EF4-FFF2-40B4-BE49-F238E27FC236}">
                <a16:creationId xmlns:a16="http://schemas.microsoft.com/office/drawing/2014/main" id="{F5102FF0-05D9-4E42-87AA-57FA97D6D24B}"/>
              </a:ext>
            </a:extLst>
          </p:cNvPr>
          <p:cNvSpPr>
            <a:spLocks noGrp="1"/>
          </p:cNvSpPr>
          <p:nvPr>
            <p:ph type="dt" sz="half" idx="10"/>
          </p:nvPr>
        </p:nvSpPr>
        <p:spPr>
          <a:xfrm>
            <a:off x="10416674" y="6599007"/>
            <a:ext cx="720000" cy="216000"/>
          </a:xfrm>
          <a:prstGeom prst="rect">
            <a:avLst/>
          </a:prstGeom>
        </p:spPr>
        <p:txBody>
          <a:bodyPr vert="horz" lIns="0" tIns="0" rIns="0" bIns="0" rtlCol="0" anchor="ctr"/>
          <a:lstStyle>
            <a:lvl1pPr>
              <a:defRPr lang="fr-CH" sz="800" smtClean="0">
                <a:solidFill>
                  <a:schemeClr val="accent1"/>
                </a:solidFill>
              </a:defRPr>
            </a:lvl1pPr>
          </a:lstStyle>
          <a:p>
            <a:fld id="{D695CCA8-DFB1-4890-BDAF-A06C3EB657D8}" type="datetimeFigureOut">
              <a:rPr lang="fr-CH" smtClean="0"/>
              <a:pPr/>
              <a:t>11.12.2024</a:t>
            </a:fld>
            <a:endParaRPr lang="fr-CH"/>
          </a:p>
        </p:txBody>
      </p:sp>
      <p:sp>
        <p:nvSpPr>
          <p:cNvPr id="9" name="Espace réservé du pied de page 3">
            <a:extLst>
              <a:ext uri="{FF2B5EF4-FFF2-40B4-BE49-F238E27FC236}">
                <a16:creationId xmlns:a16="http://schemas.microsoft.com/office/drawing/2014/main" id="{F54EDBA6-8C19-4958-B2E7-26BB1128A315}"/>
              </a:ext>
            </a:extLst>
          </p:cNvPr>
          <p:cNvSpPr>
            <a:spLocks noGrp="1"/>
          </p:cNvSpPr>
          <p:nvPr>
            <p:ph type="ftr" sz="quarter" idx="11"/>
          </p:nvPr>
        </p:nvSpPr>
        <p:spPr>
          <a:xfrm>
            <a:off x="695325" y="6599007"/>
            <a:ext cx="4345349" cy="216000"/>
          </a:xfrm>
          <a:prstGeom prst="rect">
            <a:avLst/>
          </a:prstGeom>
        </p:spPr>
        <p:txBody>
          <a:bodyPr vert="horz" lIns="0" tIns="0" rIns="0" bIns="0" rtlCol="0" anchor="ctr"/>
          <a:lstStyle>
            <a:lvl1pPr algn="l">
              <a:defRPr lang="fr-CH" sz="800">
                <a:solidFill>
                  <a:schemeClr val="accent1"/>
                </a:solidFill>
              </a:defRPr>
            </a:lvl1pPr>
          </a:lstStyle>
          <a:p>
            <a:endParaRPr lang="fr-CH"/>
          </a:p>
        </p:txBody>
      </p:sp>
      <p:sp>
        <p:nvSpPr>
          <p:cNvPr id="10" name="Espace réservé du numéro de diapositive 4">
            <a:extLst>
              <a:ext uri="{FF2B5EF4-FFF2-40B4-BE49-F238E27FC236}">
                <a16:creationId xmlns:a16="http://schemas.microsoft.com/office/drawing/2014/main" id="{D848F651-5FE7-4E2F-AA3C-28D70249B3EF}"/>
              </a:ext>
            </a:extLst>
          </p:cNvPr>
          <p:cNvSpPr>
            <a:spLocks noGrp="1"/>
          </p:cNvSpPr>
          <p:nvPr>
            <p:ph type="sldNum" sz="quarter" idx="12"/>
          </p:nvPr>
        </p:nvSpPr>
        <p:spPr>
          <a:xfrm>
            <a:off x="11136674" y="6599007"/>
            <a:ext cx="360000" cy="216000"/>
          </a:xfrm>
          <a:prstGeom prst="rect">
            <a:avLst/>
          </a:prstGeom>
        </p:spPr>
        <p:txBody>
          <a:bodyPr vert="horz" lIns="0" tIns="0" rIns="0" bIns="0" rtlCol="0" anchor="ctr"/>
          <a:lstStyle>
            <a:lvl1pPr algn="r">
              <a:defRPr lang="fr-CH" sz="800" smtClean="0">
                <a:solidFill>
                  <a:schemeClr val="accent1"/>
                </a:solidFill>
              </a:defRPr>
            </a:lvl1pPr>
          </a:lstStyle>
          <a:p>
            <a:fld id="{51EB4858-C4CA-4302-B658-C0CD55F75DC2}" type="slidenum">
              <a:rPr lang="fr-CH" smtClean="0"/>
              <a:pPr/>
              <a:t>‹#›</a:t>
            </a:fld>
            <a:endParaRPr lang="fr-CH"/>
          </a:p>
        </p:txBody>
      </p:sp>
      <p:cxnSp>
        <p:nvCxnSpPr>
          <p:cNvPr id="11" name="Connecteur droit 10">
            <a:extLst>
              <a:ext uri="{FF2B5EF4-FFF2-40B4-BE49-F238E27FC236}">
                <a16:creationId xmlns:a16="http://schemas.microsoft.com/office/drawing/2014/main" id="{07465FC6-283F-4745-9231-90E977F59C96}"/>
              </a:ext>
            </a:extLst>
          </p:cNvPr>
          <p:cNvCxnSpPr>
            <a:cxnSpLocks/>
          </p:cNvCxnSpPr>
          <p:nvPr userDrawn="1"/>
        </p:nvCxnSpPr>
        <p:spPr>
          <a:xfrm>
            <a:off x="4296000" y="1350963"/>
            <a:ext cx="3600000" cy="0"/>
          </a:xfrm>
          <a:prstGeom prst="line">
            <a:avLst/>
          </a:prstGeom>
          <a:ln w="6350">
            <a:noFill/>
          </a:ln>
        </p:spPr>
        <p:style>
          <a:lnRef idx="1">
            <a:schemeClr val="accent1"/>
          </a:lnRef>
          <a:fillRef idx="0">
            <a:schemeClr val="accent1"/>
          </a:fillRef>
          <a:effectRef idx="0">
            <a:schemeClr val="accent1"/>
          </a:effectRef>
          <a:fontRef idx="minor">
            <a:schemeClr val="tx1"/>
          </a:fontRef>
        </p:style>
      </p:cxnSp>
      <p:sp>
        <p:nvSpPr>
          <p:cNvPr id="5" name="Espace réservé du contenu 4">
            <a:extLst>
              <a:ext uri="{FF2B5EF4-FFF2-40B4-BE49-F238E27FC236}">
                <a16:creationId xmlns:a16="http://schemas.microsoft.com/office/drawing/2014/main" id="{AA7F2122-6A07-4046-BE5C-2ACA854DBE53}"/>
              </a:ext>
            </a:extLst>
          </p:cNvPr>
          <p:cNvSpPr>
            <a:spLocks noGrp="1"/>
          </p:cNvSpPr>
          <p:nvPr>
            <p:ph sz="quarter" idx="13"/>
          </p:nvPr>
        </p:nvSpPr>
        <p:spPr>
          <a:xfrm>
            <a:off x="695325" y="1736725"/>
            <a:ext cx="10801350" cy="4437063"/>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Tree>
    <p:extLst>
      <p:ext uri="{BB962C8B-B14F-4D97-AF65-F5344CB8AC3E}">
        <p14:creationId xmlns:p14="http://schemas.microsoft.com/office/powerpoint/2010/main" val="2834370884"/>
      </p:ext>
    </p:extLst>
  </p:cSld>
  <p:clrMapOvr>
    <a:masterClrMapping/>
  </p:clrMapOvr>
  <p:extLst>
    <p:ext uri="{DCECCB84-F9BA-43D5-87BE-67443E8EF086}">
      <p15:sldGuideLst xmlns:p15="http://schemas.microsoft.com/office/powerpoint/2012/main">
        <p15:guide id="2" orient="horz" pos="1094" userDrawn="1">
          <p15:clr>
            <a:srgbClr val="FBAE40"/>
          </p15:clr>
        </p15:guide>
        <p15:guide id="3" orient="horz" pos="3884"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Cover - plain dark with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6894" y="3243131"/>
            <a:ext cx="10514926" cy="1325584"/>
          </a:xfrm>
        </p:spPr>
        <p:txBody>
          <a:bodyPr/>
          <a:lstStyle>
            <a:lvl1pPr>
              <a:defRPr baseline="0"/>
            </a:lvl1pPr>
          </a:lstStyle>
          <a:p>
            <a:r>
              <a:rPr lang="en-US"/>
              <a:t>EHL Corporate presentation template</a:t>
            </a:r>
            <a:endParaRPr lang="fr-CH"/>
          </a:p>
        </p:txBody>
      </p:sp>
      <p:sp>
        <p:nvSpPr>
          <p:cNvPr id="6" name="Text Placeholder 5"/>
          <p:cNvSpPr>
            <a:spLocks noGrp="1"/>
          </p:cNvSpPr>
          <p:nvPr>
            <p:ph type="body" sz="quarter" idx="12" hasCustomPrompt="1"/>
          </p:nvPr>
        </p:nvSpPr>
        <p:spPr>
          <a:xfrm>
            <a:off x="689314" y="4769025"/>
            <a:ext cx="2541605" cy="462077"/>
          </a:xfrm>
          <a:prstGeom prst="rect">
            <a:avLst/>
          </a:prstGeom>
        </p:spPr>
        <p:txBody>
          <a:bodyPr/>
          <a:lstStyle>
            <a:lvl1pPr>
              <a:defRPr sz="1092"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Speaker , Date and place</a:t>
            </a:r>
            <a:endParaRPr lang="fr-CH"/>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17426" y="4752280"/>
            <a:ext cx="3391524" cy="1471326"/>
          </a:xfrm>
          <a:prstGeom prst="rect">
            <a:avLst/>
          </a:prstGeom>
        </p:spPr>
      </p:pic>
    </p:spTree>
    <p:extLst>
      <p:ext uri="{BB962C8B-B14F-4D97-AF65-F5344CB8AC3E}">
        <p14:creationId xmlns:p14="http://schemas.microsoft.com/office/powerpoint/2010/main" val="46165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blank">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2E5E9FC3-E194-462C-B646-2B4A25C9AEC0}"/>
              </a:ext>
            </a:extLst>
          </p:cNvPr>
          <p:cNvCxnSpPr>
            <a:cxnSpLocks/>
          </p:cNvCxnSpPr>
          <p:nvPr userDrawn="1"/>
        </p:nvCxnSpPr>
        <p:spPr>
          <a:xfrm>
            <a:off x="695325" y="6543675"/>
            <a:ext cx="1080135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FC7D1202-FF1A-46F8-BBFA-3A98B99A1B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781675" y="6230179"/>
            <a:ext cx="628650" cy="626991"/>
          </a:xfrm>
          <a:prstGeom prst="rect">
            <a:avLst/>
          </a:prstGeom>
        </p:spPr>
      </p:pic>
      <p:sp>
        <p:nvSpPr>
          <p:cNvPr id="8" name="Espace réservé de la date 2">
            <a:extLst>
              <a:ext uri="{FF2B5EF4-FFF2-40B4-BE49-F238E27FC236}">
                <a16:creationId xmlns:a16="http://schemas.microsoft.com/office/drawing/2014/main" id="{F5102FF0-05D9-4E42-87AA-57FA97D6D24B}"/>
              </a:ext>
            </a:extLst>
          </p:cNvPr>
          <p:cNvSpPr>
            <a:spLocks noGrp="1"/>
          </p:cNvSpPr>
          <p:nvPr>
            <p:ph type="dt" sz="half" idx="10"/>
          </p:nvPr>
        </p:nvSpPr>
        <p:spPr>
          <a:xfrm>
            <a:off x="10416674" y="6599007"/>
            <a:ext cx="720000" cy="216000"/>
          </a:xfrm>
          <a:prstGeom prst="rect">
            <a:avLst/>
          </a:prstGeom>
        </p:spPr>
        <p:txBody>
          <a:bodyPr vert="horz" lIns="0" tIns="0" rIns="0" bIns="0" rtlCol="0" anchor="ctr"/>
          <a:lstStyle>
            <a:lvl1pPr>
              <a:defRPr lang="fr-CH" sz="800" smtClean="0">
                <a:solidFill>
                  <a:schemeClr val="accent1"/>
                </a:solidFill>
              </a:defRPr>
            </a:lvl1pPr>
          </a:lstStyle>
          <a:p>
            <a:fld id="{D695CCA8-DFB1-4890-BDAF-A06C3EB657D8}" type="datetimeFigureOut">
              <a:rPr lang="fr-CH" smtClean="0"/>
              <a:pPr/>
              <a:t>11.12.2024</a:t>
            </a:fld>
            <a:endParaRPr lang="fr-CH"/>
          </a:p>
        </p:txBody>
      </p:sp>
      <p:sp>
        <p:nvSpPr>
          <p:cNvPr id="9" name="Espace réservé du pied de page 3">
            <a:extLst>
              <a:ext uri="{FF2B5EF4-FFF2-40B4-BE49-F238E27FC236}">
                <a16:creationId xmlns:a16="http://schemas.microsoft.com/office/drawing/2014/main" id="{F54EDBA6-8C19-4958-B2E7-26BB1128A315}"/>
              </a:ext>
            </a:extLst>
          </p:cNvPr>
          <p:cNvSpPr>
            <a:spLocks noGrp="1"/>
          </p:cNvSpPr>
          <p:nvPr>
            <p:ph type="ftr" sz="quarter" idx="11"/>
          </p:nvPr>
        </p:nvSpPr>
        <p:spPr>
          <a:xfrm>
            <a:off x="695325" y="6599007"/>
            <a:ext cx="4345349" cy="216000"/>
          </a:xfrm>
          <a:prstGeom prst="rect">
            <a:avLst/>
          </a:prstGeom>
        </p:spPr>
        <p:txBody>
          <a:bodyPr vert="horz" lIns="0" tIns="0" rIns="0" bIns="0" rtlCol="0" anchor="ctr"/>
          <a:lstStyle>
            <a:lvl1pPr algn="l">
              <a:defRPr lang="fr-CH" sz="800">
                <a:solidFill>
                  <a:schemeClr val="accent1"/>
                </a:solidFill>
              </a:defRPr>
            </a:lvl1pPr>
          </a:lstStyle>
          <a:p>
            <a:endParaRPr lang="fr-CH"/>
          </a:p>
        </p:txBody>
      </p:sp>
      <p:sp>
        <p:nvSpPr>
          <p:cNvPr id="10" name="Espace réservé du numéro de diapositive 4">
            <a:extLst>
              <a:ext uri="{FF2B5EF4-FFF2-40B4-BE49-F238E27FC236}">
                <a16:creationId xmlns:a16="http://schemas.microsoft.com/office/drawing/2014/main" id="{D848F651-5FE7-4E2F-AA3C-28D70249B3EF}"/>
              </a:ext>
            </a:extLst>
          </p:cNvPr>
          <p:cNvSpPr>
            <a:spLocks noGrp="1"/>
          </p:cNvSpPr>
          <p:nvPr>
            <p:ph type="sldNum" sz="quarter" idx="12"/>
          </p:nvPr>
        </p:nvSpPr>
        <p:spPr>
          <a:xfrm>
            <a:off x="11136674" y="6599007"/>
            <a:ext cx="360000" cy="216000"/>
          </a:xfrm>
          <a:prstGeom prst="rect">
            <a:avLst/>
          </a:prstGeom>
        </p:spPr>
        <p:txBody>
          <a:bodyPr vert="horz" lIns="0" tIns="0" rIns="0" bIns="0" rtlCol="0" anchor="ctr"/>
          <a:lstStyle>
            <a:lvl1pPr algn="r">
              <a:defRPr lang="fr-CH" sz="800" smtClean="0">
                <a:solidFill>
                  <a:schemeClr val="accent1"/>
                </a:solidFill>
              </a:defRPr>
            </a:lvl1pPr>
          </a:lstStyle>
          <a:p>
            <a:fld id="{51EB4858-C4CA-4302-B658-C0CD55F75DC2}" type="slidenum">
              <a:rPr lang="fr-CH" smtClean="0"/>
              <a:pPr/>
              <a:t>‹#›</a:t>
            </a:fld>
            <a:endParaRPr lang="fr-CH"/>
          </a:p>
        </p:txBody>
      </p:sp>
    </p:spTree>
    <p:extLst>
      <p:ext uri="{BB962C8B-B14F-4D97-AF65-F5344CB8AC3E}">
        <p14:creationId xmlns:p14="http://schemas.microsoft.com/office/powerpoint/2010/main" val="2964478372"/>
      </p:ext>
    </p:extLst>
  </p:cSld>
  <p:clrMapOvr>
    <a:masterClrMapping/>
  </p:clrMapOvr>
  <p:extLst>
    <p:ext uri="{DCECCB84-F9BA-43D5-87BE-67443E8EF086}">
      <p15:sldGuideLst xmlns:p15="http://schemas.microsoft.com/office/powerpoint/2012/main">
        <p15:guide id="1" orient="horz" pos="1094">
          <p15:clr>
            <a:srgbClr val="FBAE40"/>
          </p15:clr>
        </p15:guide>
        <p15:guide id="2" orient="horz" pos="388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rk blue">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B93E3A-35D0-4CFD-9ABD-BA13CC0D8458}"/>
              </a:ext>
            </a:extLst>
          </p:cNvPr>
          <p:cNvSpPr>
            <a:spLocks noGrp="1"/>
          </p:cNvSpPr>
          <p:nvPr>
            <p:ph type="title"/>
          </p:nvPr>
        </p:nvSpPr>
        <p:spPr>
          <a:xfrm>
            <a:off x="695325" y="238139"/>
            <a:ext cx="10801350" cy="1103299"/>
          </a:xfrm>
        </p:spPr>
        <p:txBody>
          <a:bodyPr>
            <a:normAutofit/>
          </a:bodyPr>
          <a:lstStyle>
            <a:lvl1pPr algn="ctr">
              <a:defRPr sz="4000">
                <a:solidFill>
                  <a:schemeClr val="accent2"/>
                </a:solidFill>
              </a:defRPr>
            </a:lvl1pPr>
          </a:lstStyle>
          <a:p>
            <a:r>
              <a:rPr lang="en-US"/>
              <a:t>Click to edit Master title style</a:t>
            </a:r>
            <a:endParaRPr lang="fr-CH"/>
          </a:p>
        </p:txBody>
      </p:sp>
      <p:cxnSp>
        <p:nvCxnSpPr>
          <p:cNvPr id="6" name="Connecteur droit 5">
            <a:extLst>
              <a:ext uri="{FF2B5EF4-FFF2-40B4-BE49-F238E27FC236}">
                <a16:creationId xmlns:a16="http://schemas.microsoft.com/office/drawing/2014/main" id="{2E5E9FC3-E194-462C-B646-2B4A25C9AEC0}"/>
              </a:ext>
            </a:extLst>
          </p:cNvPr>
          <p:cNvCxnSpPr>
            <a:cxnSpLocks/>
          </p:cNvCxnSpPr>
          <p:nvPr userDrawn="1"/>
        </p:nvCxnSpPr>
        <p:spPr>
          <a:xfrm>
            <a:off x="695325" y="6543675"/>
            <a:ext cx="108013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FC7D1202-FF1A-46F8-BBFA-3A98B99A1B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781675" y="6230179"/>
            <a:ext cx="628650" cy="626991"/>
          </a:xfrm>
          <a:prstGeom prst="rect">
            <a:avLst/>
          </a:prstGeom>
        </p:spPr>
      </p:pic>
      <p:sp>
        <p:nvSpPr>
          <p:cNvPr id="8" name="Espace réservé de la date 2">
            <a:extLst>
              <a:ext uri="{FF2B5EF4-FFF2-40B4-BE49-F238E27FC236}">
                <a16:creationId xmlns:a16="http://schemas.microsoft.com/office/drawing/2014/main" id="{F5102FF0-05D9-4E42-87AA-57FA97D6D24B}"/>
              </a:ext>
            </a:extLst>
          </p:cNvPr>
          <p:cNvSpPr>
            <a:spLocks noGrp="1"/>
          </p:cNvSpPr>
          <p:nvPr>
            <p:ph type="dt" sz="half" idx="10"/>
          </p:nvPr>
        </p:nvSpPr>
        <p:spPr>
          <a:xfrm>
            <a:off x="10416674" y="6599007"/>
            <a:ext cx="720000" cy="216000"/>
          </a:xfrm>
          <a:prstGeom prst="rect">
            <a:avLst/>
          </a:prstGeom>
        </p:spPr>
        <p:txBody>
          <a:bodyPr vert="horz" lIns="0" tIns="0" rIns="0" bIns="0" rtlCol="0" anchor="ctr"/>
          <a:lstStyle>
            <a:lvl1pPr>
              <a:defRPr lang="fr-CH" sz="800" smtClean="0">
                <a:solidFill>
                  <a:schemeClr val="accent6"/>
                </a:solidFill>
              </a:defRPr>
            </a:lvl1pPr>
          </a:lstStyle>
          <a:p>
            <a:fld id="{D695CCA8-DFB1-4890-BDAF-A06C3EB657D8}" type="datetimeFigureOut">
              <a:rPr lang="fr-CH" smtClean="0"/>
              <a:pPr/>
              <a:t>11.12.2024</a:t>
            </a:fld>
            <a:endParaRPr lang="fr-CH"/>
          </a:p>
        </p:txBody>
      </p:sp>
      <p:sp>
        <p:nvSpPr>
          <p:cNvPr id="9" name="Espace réservé du pied de page 3">
            <a:extLst>
              <a:ext uri="{FF2B5EF4-FFF2-40B4-BE49-F238E27FC236}">
                <a16:creationId xmlns:a16="http://schemas.microsoft.com/office/drawing/2014/main" id="{F54EDBA6-8C19-4958-B2E7-26BB1128A315}"/>
              </a:ext>
            </a:extLst>
          </p:cNvPr>
          <p:cNvSpPr>
            <a:spLocks noGrp="1"/>
          </p:cNvSpPr>
          <p:nvPr>
            <p:ph type="ftr" sz="quarter" idx="11"/>
          </p:nvPr>
        </p:nvSpPr>
        <p:spPr>
          <a:xfrm>
            <a:off x="695325" y="6599007"/>
            <a:ext cx="4345349" cy="216000"/>
          </a:xfrm>
          <a:prstGeom prst="rect">
            <a:avLst/>
          </a:prstGeom>
        </p:spPr>
        <p:txBody>
          <a:bodyPr vert="horz" lIns="0" tIns="0" rIns="0" bIns="0" rtlCol="0" anchor="ctr"/>
          <a:lstStyle>
            <a:lvl1pPr algn="l">
              <a:defRPr lang="fr-CH" sz="800">
                <a:solidFill>
                  <a:schemeClr val="accent6"/>
                </a:solidFill>
              </a:defRPr>
            </a:lvl1pPr>
          </a:lstStyle>
          <a:p>
            <a:endParaRPr lang="fr-CH"/>
          </a:p>
        </p:txBody>
      </p:sp>
      <p:sp>
        <p:nvSpPr>
          <p:cNvPr id="10" name="Espace réservé du numéro de diapositive 4">
            <a:extLst>
              <a:ext uri="{FF2B5EF4-FFF2-40B4-BE49-F238E27FC236}">
                <a16:creationId xmlns:a16="http://schemas.microsoft.com/office/drawing/2014/main" id="{D848F651-5FE7-4E2F-AA3C-28D70249B3EF}"/>
              </a:ext>
            </a:extLst>
          </p:cNvPr>
          <p:cNvSpPr>
            <a:spLocks noGrp="1"/>
          </p:cNvSpPr>
          <p:nvPr>
            <p:ph type="sldNum" sz="quarter" idx="12"/>
          </p:nvPr>
        </p:nvSpPr>
        <p:spPr>
          <a:xfrm>
            <a:off x="11136674" y="6599007"/>
            <a:ext cx="360000" cy="216000"/>
          </a:xfrm>
          <a:prstGeom prst="rect">
            <a:avLst/>
          </a:prstGeom>
        </p:spPr>
        <p:txBody>
          <a:bodyPr vert="horz" lIns="0" tIns="0" rIns="0" bIns="0" rtlCol="0" anchor="ctr"/>
          <a:lstStyle>
            <a:lvl1pPr algn="r">
              <a:defRPr lang="fr-CH" sz="800" smtClean="0">
                <a:solidFill>
                  <a:schemeClr val="accent6"/>
                </a:solidFill>
              </a:defRPr>
            </a:lvl1pPr>
          </a:lstStyle>
          <a:p>
            <a:fld id="{51EB4858-C4CA-4302-B658-C0CD55F75DC2}" type="slidenum">
              <a:rPr lang="fr-CH" smtClean="0"/>
              <a:pPr/>
              <a:t>‹#›</a:t>
            </a:fld>
            <a:endParaRPr lang="fr-CH"/>
          </a:p>
        </p:txBody>
      </p:sp>
      <p:cxnSp>
        <p:nvCxnSpPr>
          <p:cNvPr id="11" name="Connecteur droit 10">
            <a:extLst>
              <a:ext uri="{FF2B5EF4-FFF2-40B4-BE49-F238E27FC236}">
                <a16:creationId xmlns:a16="http://schemas.microsoft.com/office/drawing/2014/main" id="{07465FC6-283F-4745-9231-90E977F59C96}"/>
              </a:ext>
            </a:extLst>
          </p:cNvPr>
          <p:cNvCxnSpPr>
            <a:cxnSpLocks/>
          </p:cNvCxnSpPr>
          <p:nvPr userDrawn="1"/>
        </p:nvCxnSpPr>
        <p:spPr>
          <a:xfrm>
            <a:off x="4296000" y="1350963"/>
            <a:ext cx="3600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2748A937-0DE0-4599-873C-071AF2234547}"/>
              </a:ext>
            </a:extLst>
          </p:cNvPr>
          <p:cNvCxnSpPr>
            <a:cxnSpLocks/>
          </p:cNvCxnSpPr>
          <p:nvPr userDrawn="1"/>
        </p:nvCxnSpPr>
        <p:spPr>
          <a:xfrm>
            <a:off x="4448400" y="1359158"/>
            <a:ext cx="3600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8899295"/>
      </p:ext>
    </p:extLst>
  </p:cSld>
  <p:clrMapOvr>
    <a:masterClrMapping/>
  </p:clrMapOvr>
  <p:extLst>
    <p:ext uri="{DCECCB84-F9BA-43D5-87BE-67443E8EF086}">
      <p15:sldGuideLst xmlns:p15="http://schemas.microsoft.com/office/powerpoint/2012/main">
        <p15:guide id="1" orient="horz" pos="1094" userDrawn="1">
          <p15:clr>
            <a:srgbClr val="FBAE40"/>
          </p15:clr>
        </p15:guide>
        <p15:guide id="2" orient="horz" pos="388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Dark blue">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B93E3A-35D0-4CFD-9ABD-BA13CC0D8458}"/>
              </a:ext>
            </a:extLst>
          </p:cNvPr>
          <p:cNvSpPr>
            <a:spLocks noGrp="1"/>
          </p:cNvSpPr>
          <p:nvPr>
            <p:ph type="title"/>
          </p:nvPr>
        </p:nvSpPr>
        <p:spPr>
          <a:xfrm>
            <a:off x="695325" y="238139"/>
            <a:ext cx="10801350" cy="1103299"/>
          </a:xfrm>
        </p:spPr>
        <p:txBody>
          <a:bodyPr>
            <a:normAutofit/>
          </a:bodyPr>
          <a:lstStyle>
            <a:lvl1pPr algn="ctr">
              <a:defRPr sz="4000">
                <a:solidFill>
                  <a:schemeClr val="accent2"/>
                </a:solidFill>
              </a:defRPr>
            </a:lvl1pPr>
          </a:lstStyle>
          <a:p>
            <a:r>
              <a:rPr lang="en-US"/>
              <a:t>Click to edit Master title style</a:t>
            </a:r>
            <a:endParaRPr lang="fr-CH"/>
          </a:p>
        </p:txBody>
      </p:sp>
      <p:cxnSp>
        <p:nvCxnSpPr>
          <p:cNvPr id="6" name="Connecteur droit 5">
            <a:extLst>
              <a:ext uri="{FF2B5EF4-FFF2-40B4-BE49-F238E27FC236}">
                <a16:creationId xmlns:a16="http://schemas.microsoft.com/office/drawing/2014/main" id="{2E5E9FC3-E194-462C-B646-2B4A25C9AEC0}"/>
              </a:ext>
            </a:extLst>
          </p:cNvPr>
          <p:cNvCxnSpPr>
            <a:cxnSpLocks/>
          </p:cNvCxnSpPr>
          <p:nvPr userDrawn="1"/>
        </p:nvCxnSpPr>
        <p:spPr>
          <a:xfrm>
            <a:off x="695325" y="6543675"/>
            <a:ext cx="108013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FC7D1202-FF1A-46F8-BBFA-3A98B99A1B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781675" y="6230179"/>
            <a:ext cx="628650" cy="626991"/>
          </a:xfrm>
          <a:prstGeom prst="rect">
            <a:avLst/>
          </a:prstGeom>
        </p:spPr>
      </p:pic>
      <p:sp>
        <p:nvSpPr>
          <p:cNvPr id="8" name="Espace réservé de la date 2">
            <a:extLst>
              <a:ext uri="{FF2B5EF4-FFF2-40B4-BE49-F238E27FC236}">
                <a16:creationId xmlns:a16="http://schemas.microsoft.com/office/drawing/2014/main" id="{F5102FF0-05D9-4E42-87AA-57FA97D6D24B}"/>
              </a:ext>
            </a:extLst>
          </p:cNvPr>
          <p:cNvSpPr>
            <a:spLocks noGrp="1"/>
          </p:cNvSpPr>
          <p:nvPr>
            <p:ph type="dt" sz="half" idx="10"/>
          </p:nvPr>
        </p:nvSpPr>
        <p:spPr>
          <a:xfrm>
            <a:off x="10416674" y="6599007"/>
            <a:ext cx="720000" cy="216000"/>
          </a:xfrm>
          <a:prstGeom prst="rect">
            <a:avLst/>
          </a:prstGeom>
        </p:spPr>
        <p:txBody>
          <a:bodyPr vert="horz" lIns="0" tIns="0" rIns="0" bIns="0" rtlCol="0" anchor="ctr"/>
          <a:lstStyle>
            <a:lvl1pPr>
              <a:defRPr lang="fr-CH" sz="800" smtClean="0">
                <a:solidFill>
                  <a:schemeClr val="accent6"/>
                </a:solidFill>
              </a:defRPr>
            </a:lvl1pPr>
          </a:lstStyle>
          <a:p>
            <a:fld id="{D695CCA8-DFB1-4890-BDAF-A06C3EB657D8}" type="datetimeFigureOut">
              <a:rPr lang="fr-CH" smtClean="0"/>
              <a:pPr/>
              <a:t>11.12.2024</a:t>
            </a:fld>
            <a:endParaRPr lang="fr-CH"/>
          </a:p>
        </p:txBody>
      </p:sp>
      <p:sp>
        <p:nvSpPr>
          <p:cNvPr id="9" name="Espace réservé du pied de page 3">
            <a:extLst>
              <a:ext uri="{FF2B5EF4-FFF2-40B4-BE49-F238E27FC236}">
                <a16:creationId xmlns:a16="http://schemas.microsoft.com/office/drawing/2014/main" id="{F54EDBA6-8C19-4958-B2E7-26BB1128A315}"/>
              </a:ext>
            </a:extLst>
          </p:cNvPr>
          <p:cNvSpPr>
            <a:spLocks noGrp="1"/>
          </p:cNvSpPr>
          <p:nvPr>
            <p:ph type="ftr" sz="quarter" idx="11"/>
          </p:nvPr>
        </p:nvSpPr>
        <p:spPr>
          <a:xfrm>
            <a:off x="695325" y="6599007"/>
            <a:ext cx="4345349" cy="216000"/>
          </a:xfrm>
          <a:prstGeom prst="rect">
            <a:avLst/>
          </a:prstGeom>
        </p:spPr>
        <p:txBody>
          <a:bodyPr vert="horz" lIns="0" tIns="0" rIns="0" bIns="0" rtlCol="0" anchor="ctr"/>
          <a:lstStyle>
            <a:lvl1pPr algn="l">
              <a:defRPr lang="fr-CH" sz="800">
                <a:solidFill>
                  <a:schemeClr val="accent6"/>
                </a:solidFill>
              </a:defRPr>
            </a:lvl1pPr>
          </a:lstStyle>
          <a:p>
            <a:endParaRPr lang="fr-CH"/>
          </a:p>
        </p:txBody>
      </p:sp>
      <p:sp>
        <p:nvSpPr>
          <p:cNvPr id="10" name="Espace réservé du numéro de diapositive 4">
            <a:extLst>
              <a:ext uri="{FF2B5EF4-FFF2-40B4-BE49-F238E27FC236}">
                <a16:creationId xmlns:a16="http://schemas.microsoft.com/office/drawing/2014/main" id="{D848F651-5FE7-4E2F-AA3C-28D70249B3EF}"/>
              </a:ext>
            </a:extLst>
          </p:cNvPr>
          <p:cNvSpPr>
            <a:spLocks noGrp="1"/>
          </p:cNvSpPr>
          <p:nvPr>
            <p:ph type="sldNum" sz="quarter" idx="12"/>
          </p:nvPr>
        </p:nvSpPr>
        <p:spPr>
          <a:xfrm>
            <a:off x="11136674" y="6599007"/>
            <a:ext cx="360000" cy="216000"/>
          </a:xfrm>
          <a:prstGeom prst="rect">
            <a:avLst/>
          </a:prstGeom>
        </p:spPr>
        <p:txBody>
          <a:bodyPr vert="horz" lIns="0" tIns="0" rIns="0" bIns="0" rtlCol="0" anchor="ctr"/>
          <a:lstStyle>
            <a:lvl1pPr algn="r">
              <a:defRPr lang="fr-CH" sz="800" smtClean="0">
                <a:solidFill>
                  <a:schemeClr val="accent6"/>
                </a:solidFill>
              </a:defRPr>
            </a:lvl1pPr>
          </a:lstStyle>
          <a:p>
            <a:fld id="{51EB4858-C4CA-4302-B658-C0CD55F75DC2}" type="slidenum">
              <a:rPr lang="fr-CH" smtClean="0"/>
              <a:pPr/>
              <a:t>‹#›</a:t>
            </a:fld>
            <a:endParaRPr lang="fr-CH"/>
          </a:p>
        </p:txBody>
      </p:sp>
    </p:spTree>
    <p:extLst>
      <p:ext uri="{BB962C8B-B14F-4D97-AF65-F5344CB8AC3E}">
        <p14:creationId xmlns:p14="http://schemas.microsoft.com/office/powerpoint/2010/main" val="1148457186"/>
      </p:ext>
    </p:extLst>
  </p:cSld>
  <p:clrMapOvr>
    <a:masterClrMapping/>
  </p:clrMapOvr>
  <p:extLst>
    <p:ext uri="{DCECCB84-F9BA-43D5-87BE-67443E8EF086}">
      <p15:sldGuideLst xmlns:p15="http://schemas.microsoft.com/office/powerpoint/2012/main">
        <p15:guide id="1" orient="horz" pos="1094" userDrawn="1">
          <p15:clr>
            <a:srgbClr val="FBAE40"/>
          </p15:clr>
        </p15:guide>
        <p15:guide id="2" orient="horz" pos="388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ixed with content">
    <p:spTree>
      <p:nvGrpSpPr>
        <p:cNvPr id="1" name=""/>
        <p:cNvGrpSpPr/>
        <p:nvPr/>
      </p:nvGrpSpPr>
      <p:grpSpPr>
        <a:xfrm>
          <a:off x="0" y="0"/>
          <a:ext cx="0" cy="0"/>
          <a:chOff x="0" y="0"/>
          <a:chExt cx="0" cy="0"/>
        </a:xfrm>
      </p:grpSpPr>
      <p:sp>
        <p:nvSpPr>
          <p:cNvPr id="25" name="Fond taupe">
            <a:extLst>
              <a:ext uri="{FF2B5EF4-FFF2-40B4-BE49-F238E27FC236}">
                <a16:creationId xmlns:a16="http://schemas.microsoft.com/office/drawing/2014/main" id="{D0E5F9E9-425D-4A19-9AE6-5D188CE3EFBE}"/>
              </a:ext>
            </a:extLst>
          </p:cNvPr>
          <p:cNvSpPr/>
          <p:nvPr userDrawn="1"/>
        </p:nvSpPr>
        <p:spPr>
          <a:xfrm>
            <a:off x="0" y="0"/>
            <a:ext cx="6096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CH"/>
          </a:p>
        </p:txBody>
      </p:sp>
      <p:sp>
        <p:nvSpPr>
          <p:cNvPr id="13" name="Espace réservé de la date 2">
            <a:extLst>
              <a:ext uri="{FF2B5EF4-FFF2-40B4-BE49-F238E27FC236}">
                <a16:creationId xmlns:a16="http://schemas.microsoft.com/office/drawing/2014/main" id="{94B9A7EB-7384-438B-A668-BF2AA72B9499}"/>
              </a:ext>
            </a:extLst>
          </p:cNvPr>
          <p:cNvSpPr>
            <a:spLocks noGrp="1"/>
          </p:cNvSpPr>
          <p:nvPr>
            <p:ph type="dt" sz="half" idx="10"/>
          </p:nvPr>
        </p:nvSpPr>
        <p:spPr>
          <a:xfrm>
            <a:off x="10416674" y="6599007"/>
            <a:ext cx="720000" cy="216000"/>
          </a:xfrm>
          <a:prstGeom prst="rect">
            <a:avLst/>
          </a:prstGeom>
        </p:spPr>
        <p:txBody>
          <a:bodyPr vert="horz" lIns="0" tIns="0" rIns="0" bIns="0" rtlCol="0" anchor="ctr"/>
          <a:lstStyle>
            <a:lvl1pPr>
              <a:defRPr lang="fr-CH" sz="800" smtClean="0">
                <a:solidFill>
                  <a:schemeClr val="accent1"/>
                </a:solidFill>
              </a:defRPr>
            </a:lvl1pPr>
          </a:lstStyle>
          <a:p>
            <a:fld id="{D695CCA8-DFB1-4890-BDAF-A06C3EB657D8}" type="datetimeFigureOut">
              <a:rPr lang="fr-CH" smtClean="0"/>
              <a:pPr/>
              <a:t>11.12.2024</a:t>
            </a:fld>
            <a:endParaRPr lang="fr-CH"/>
          </a:p>
        </p:txBody>
      </p:sp>
      <p:sp>
        <p:nvSpPr>
          <p:cNvPr id="14" name="Espace réservé du pied de page 3">
            <a:extLst>
              <a:ext uri="{FF2B5EF4-FFF2-40B4-BE49-F238E27FC236}">
                <a16:creationId xmlns:a16="http://schemas.microsoft.com/office/drawing/2014/main" id="{BC15EECB-517D-4A82-8EFB-20914D31E41E}"/>
              </a:ext>
            </a:extLst>
          </p:cNvPr>
          <p:cNvSpPr>
            <a:spLocks noGrp="1"/>
          </p:cNvSpPr>
          <p:nvPr>
            <p:ph type="ftr" sz="quarter" idx="11"/>
          </p:nvPr>
        </p:nvSpPr>
        <p:spPr>
          <a:xfrm>
            <a:off x="695325" y="6599007"/>
            <a:ext cx="4345349" cy="216000"/>
          </a:xfrm>
          <a:prstGeom prst="rect">
            <a:avLst/>
          </a:prstGeom>
        </p:spPr>
        <p:txBody>
          <a:bodyPr vert="horz" lIns="0" tIns="0" rIns="0" bIns="0" rtlCol="0" anchor="ctr"/>
          <a:lstStyle>
            <a:lvl1pPr algn="l">
              <a:defRPr lang="fr-CH" sz="800">
                <a:solidFill>
                  <a:schemeClr val="accent1"/>
                </a:solidFill>
              </a:defRPr>
            </a:lvl1pPr>
          </a:lstStyle>
          <a:p>
            <a:endParaRPr lang="fr-CH"/>
          </a:p>
        </p:txBody>
      </p:sp>
      <p:sp>
        <p:nvSpPr>
          <p:cNvPr id="15" name="Espace réservé du numéro de diapositive 4">
            <a:extLst>
              <a:ext uri="{FF2B5EF4-FFF2-40B4-BE49-F238E27FC236}">
                <a16:creationId xmlns:a16="http://schemas.microsoft.com/office/drawing/2014/main" id="{BF422D26-559D-4801-80E7-90AFB71E7D85}"/>
              </a:ext>
            </a:extLst>
          </p:cNvPr>
          <p:cNvSpPr>
            <a:spLocks noGrp="1"/>
          </p:cNvSpPr>
          <p:nvPr>
            <p:ph type="sldNum" sz="quarter" idx="12"/>
          </p:nvPr>
        </p:nvSpPr>
        <p:spPr>
          <a:xfrm>
            <a:off x="11136674" y="6599007"/>
            <a:ext cx="360000" cy="216000"/>
          </a:xfrm>
          <a:prstGeom prst="rect">
            <a:avLst/>
          </a:prstGeom>
        </p:spPr>
        <p:txBody>
          <a:bodyPr vert="horz" lIns="0" tIns="0" rIns="0" bIns="0" rtlCol="0" anchor="ctr"/>
          <a:lstStyle>
            <a:lvl1pPr algn="r">
              <a:defRPr lang="fr-CH" sz="800" smtClean="0">
                <a:solidFill>
                  <a:schemeClr val="accent1"/>
                </a:solidFill>
              </a:defRPr>
            </a:lvl1pPr>
          </a:lstStyle>
          <a:p>
            <a:fld id="{51EB4858-C4CA-4302-B658-C0CD55F75DC2}" type="slidenum">
              <a:rPr lang="fr-CH" smtClean="0"/>
              <a:pPr/>
              <a:t>‹#›</a:t>
            </a:fld>
            <a:endParaRPr lang="fr-CH"/>
          </a:p>
        </p:txBody>
      </p:sp>
      <p:cxnSp>
        <p:nvCxnSpPr>
          <p:cNvPr id="11" name="Connecteur droit 10">
            <a:extLst>
              <a:ext uri="{FF2B5EF4-FFF2-40B4-BE49-F238E27FC236}">
                <a16:creationId xmlns:a16="http://schemas.microsoft.com/office/drawing/2014/main" id="{2EBF8D1F-412D-487E-9338-8882E47CDE4E}"/>
              </a:ext>
            </a:extLst>
          </p:cNvPr>
          <p:cNvCxnSpPr>
            <a:cxnSpLocks/>
          </p:cNvCxnSpPr>
          <p:nvPr userDrawn="1"/>
        </p:nvCxnSpPr>
        <p:spPr>
          <a:xfrm>
            <a:off x="695325" y="6543675"/>
            <a:ext cx="1080135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Image 11">
            <a:extLst>
              <a:ext uri="{FF2B5EF4-FFF2-40B4-BE49-F238E27FC236}">
                <a16:creationId xmlns:a16="http://schemas.microsoft.com/office/drawing/2014/main" id="{7296C4DA-9232-4BEC-BA6A-0FC2B74A150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781675" y="6230179"/>
            <a:ext cx="628650" cy="626991"/>
          </a:xfrm>
          <a:prstGeom prst="rect">
            <a:avLst/>
          </a:prstGeom>
        </p:spPr>
      </p:pic>
      <p:sp>
        <p:nvSpPr>
          <p:cNvPr id="16" name="Titre 1">
            <a:extLst>
              <a:ext uri="{FF2B5EF4-FFF2-40B4-BE49-F238E27FC236}">
                <a16:creationId xmlns:a16="http://schemas.microsoft.com/office/drawing/2014/main" id="{5664B329-BB25-45EF-A0D0-BD45FCF58826}"/>
              </a:ext>
            </a:extLst>
          </p:cNvPr>
          <p:cNvSpPr>
            <a:spLocks noGrp="1"/>
          </p:cNvSpPr>
          <p:nvPr userDrawn="1">
            <p:ph type="title"/>
          </p:nvPr>
        </p:nvSpPr>
        <p:spPr>
          <a:xfrm>
            <a:off x="6780213" y="238139"/>
            <a:ext cx="4716461" cy="1103299"/>
          </a:xfrm>
        </p:spPr>
        <p:txBody>
          <a:bodyPr>
            <a:normAutofit/>
          </a:bodyPr>
          <a:lstStyle>
            <a:lvl1pPr algn="l">
              <a:defRPr sz="4000">
                <a:solidFill>
                  <a:schemeClr val="accent1"/>
                </a:solidFill>
              </a:defRPr>
            </a:lvl1pPr>
          </a:lstStyle>
          <a:p>
            <a:r>
              <a:rPr lang="en-US"/>
              <a:t>Click to edit Master title style</a:t>
            </a:r>
            <a:endParaRPr lang="fr-CH"/>
          </a:p>
        </p:txBody>
      </p:sp>
      <p:sp>
        <p:nvSpPr>
          <p:cNvPr id="19" name="Espace réservé du contenu 18">
            <a:extLst>
              <a:ext uri="{FF2B5EF4-FFF2-40B4-BE49-F238E27FC236}">
                <a16:creationId xmlns:a16="http://schemas.microsoft.com/office/drawing/2014/main" id="{2A6B01A5-DBD7-4386-9783-D6A57973CBB0}"/>
              </a:ext>
            </a:extLst>
          </p:cNvPr>
          <p:cNvSpPr>
            <a:spLocks noGrp="1"/>
          </p:cNvSpPr>
          <p:nvPr>
            <p:ph sz="quarter" idx="13"/>
          </p:nvPr>
        </p:nvSpPr>
        <p:spPr>
          <a:xfrm>
            <a:off x="695325" y="1736730"/>
            <a:ext cx="5400675" cy="428465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17" name="Espace réservé du texte 9">
            <a:extLst>
              <a:ext uri="{FF2B5EF4-FFF2-40B4-BE49-F238E27FC236}">
                <a16:creationId xmlns:a16="http://schemas.microsoft.com/office/drawing/2014/main" id="{604B18C2-8566-4270-A034-28A3ADB11F95}"/>
              </a:ext>
            </a:extLst>
          </p:cNvPr>
          <p:cNvSpPr>
            <a:spLocks noGrp="1"/>
          </p:cNvSpPr>
          <p:nvPr>
            <p:ph type="body" sz="quarter" idx="14"/>
          </p:nvPr>
        </p:nvSpPr>
        <p:spPr>
          <a:xfrm>
            <a:off x="6791325" y="1736725"/>
            <a:ext cx="4705349" cy="4284663"/>
          </a:xfrm>
        </p:spPr>
        <p:txBody>
          <a:bodyPr/>
          <a:lstStyle>
            <a:lvl1pPr marL="228600" indent="-228600">
              <a:buClr>
                <a:schemeClr val="accent2"/>
              </a:buClr>
              <a:defRPr sz="2400"/>
            </a:lvl1pPr>
            <a:lvl2pPr marL="444500" indent="-228600">
              <a:buClr>
                <a:schemeClr val="accent2"/>
              </a:buClr>
              <a:defRPr sz="20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51798857"/>
      </p:ext>
    </p:extLst>
  </p:cSld>
  <p:clrMapOvr>
    <a:masterClrMapping/>
  </p:clrMapOvr>
  <p:extLst>
    <p:ext uri="{DCECCB84-F9BA-43D5-87BE-67443E8EF086}">
      <p15:sldGuideLst xmlns:p15="http://schemas.microsoft.com/office/powerpoint/2012/main">
        <p15:guide id="1" orient="horz" pos="1094" userDrawn="1">
          <p15:clr>
            <a:srgbClr val="FBAE40"/>
          </p15:clr>
        </p15:guide>
        <p15:guide id="2" pos="4271" userDrawn="1">
          <p15:clr>
            <a:srgbClr val="FBAE40"/>
          </p15:clr>
        </p15:guide>
        <p15:guide id="3" orient="horz" pos="379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8" Type="http://schemas.openxmlformats.org/officeDocument/2006/relationships/slideLayout" Target="../slideLayouts/slideLayout21.xml"/><Relationship Id="rId3"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90792A7-E820-4C76-8E3B-C3F5FCD51C88}"/>
              </a:ext>
            </a:extLst>
          </p:cNvPr>
          <p:cNvSpPr>
            <a:spLocks noGrp="1"/>
          </p:cNvSpPr>
          <p:nvPr>
            <p:ph type="title"/>
          </p:nvPr>
        </p:nvSpPr>
        <p:spPr>
          <a:xfrm>
            <a:off x="695325" y="365125"/>
            <a:ext cx="10801350" cy="1325563"/>
          </a:xfrm>
          <a:prstGeom prst="rect">
            <a:avLst/>
          </a:prstGeom>
        </p:spPr>
        <p:txBody>
          <a:bodyPr vert="horz" lIns="0" tIns="0" rIns="0" bIns="0" rtlCol="0" anchor="ctr">
            <a:normAutofit/>
          </a:bodyPr>
          <a:lstStyle/>
          <a:p>
            <a:r>
              <a:rPr lang="fr-FR"/>
              <a:t>Modifiez le style du titre</a:t>
            </a:r>
            <a:endParaRPr lang="fr-CH"/>
          </a:p>
        </p:txBody>
      </p:sp>
      <p:sp>
        <p:nvSpPr>
          <p:cNvPr id="3" name="Espace réservé du texte 2">
            <a:extLst>
              <a:ext uri="{FF2B5EF4-FFF2-40B4-BE49-F238E27FC236}">
                <a16:creationId xmlns:a16="http://schemas.microsoft.com/office/drawing/2014/main" id="{F749338A-8EDF-46A2-A9F4-3759008B1ECF}"/>
              </a:ext>
            </a:extLst>
          </p:cNvPr>
          <p:cNvSpPr>
            <a:spLocks noGrp="1"/>
          </p:cNvSpPr>
          <p:nvPr>
            <p:ph type="body" idx="1"/>
          </p:nvPr>
        </p:nvSpPr>
        <p:spPr>
          <a:xfrm>
            <a:off x="695325" y="1825625"/>
            <a:ext cx="10801350" cy="4351338"/>
          </a:xfrm>
          <a:prstGeom prst="rect">
            <a:avLst/>
          </a:prstGeom>
        </p:spPr>
        <p:txBody>
          <a:bodyPr vert="horz" lIns="0" tIns="0" rIns="0" bIns="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10" name="Espace réservé de la date 2">
            <a:extLst>
              <a:ext uri="{FF2B5EF4-FFF2-40B4-BE49-F238E27FC236}">
                <a16:creationId xmlns:a16="http://schemas.microsoft.com/office/drawing/2014/main" id="{728E747F-583E-4A49-AA89-F688C42F7370}"/>
              </a:ext>
            </a:extLst>
          </p:cNvPr>
          <p:cNvSpPr>
            <a:spLocks noGrp="1"/>
          </p:cNvSpPr>
          <p:nvPr>
            <p:ph type="dt" sz="half" idx="2"/>
          </p:nvPr>
        </p:nvSpPr>
        <p:spPr>
          <a:xfrm>
            <a:off x="10416674" y="6599007"/>
            <a:ext cx="720000" cy="216000"/>
          </a:xfrm>
          <a:prstGeom prst="rect">
            <a:avLst/>
          </a:prstGeom>
        </p:spPr>
        <p:txBody>
          <a:bodyPr vert="horz" lIns="0" tIns="0" rIns="0" bIns="0" rtlCol="0" anchor="ctr"/>
          <a:lstStyle>
            <a:lvl1pPr>
              <a:defRPr lang="fr-CH" sz="800" smtClean="0">
                <a:solidFill>
                  <a:schemeClr val="accent1"/>
                </a:solidFill>
              </a:defRPr>
            </a:lvl1pPr>
          </a:lstStyle>
          <a:p>
            <a:fld id="{D695CCA8-DFB1-4890-BDAF-A06C3EB657D8}" type="datetimeFigureOut">
              <a:rPr lang="fr-CH" smtClean="0"/>
              <a:pPr/>
              <a:t>11.12.2024</a:t>
            </a:fld>
            <a:endParaRPr lang="fr-CH"/>
          </a:p>
        </p:txBody>
      </p:sp>
      <p:sp>
        <p:nvSpPr>
          <p:cNvPr id="11" name="Espace réservé du pied de page 3">
            <a:extLst>
              <a:ext uri="{FF2B5EF4-FFF2-40B4-BE49-F238E27FC236}">
                <a16:creationId xmlns:a16="http://schemas.microsoft.com/office/drawing/2014/main" id="{F74839F3-C74A-47D7-B4C0-F461C0F5B3AC}"/>
              </a:ext>
            </a:extLst>
          </p:cNvPr>
          <p:cNvSpPr>
            <a:spLocks noGrp="1"/>
          </p:cNvSpPr>
          <p:nvPr>
            <p:ph type="ftr" sz="quarter" idx="3"/>
          </p:nvPr>
        </p:nvSpPr>
        <p:spPr>
          <a:xfrm>
            <a:off x="695325" y="6599007"/>
            <a:ext cx="4345349" cy="216000"/>
          </a:xfrm>
          <a:prstGeom prst="rect">
            <a:avLst/>
          </a:prstGeom>
        </p:spPr>
        <p:txBody>
          <a:bodyPr vert="horz" lIns="0" tIns="0" rIns="0" bIns="0" rtlCol="0" anchor="ctr"/>
          <a:lstStyle>
            <a:lvl1pPr algn="l">
              <a:defRPr lang="fr-CH" sz="800">
                <a:solidFill>
                  <a:schemeClr val="accent1"/>
                </a:solidFill>
              </a:defRPr>
            </a:lvl1pPr>
          </a:lstStyle>
          <a:p>
            <a:endParaRPr lang="fr-CH"/>
          </a:p>
        </p:txBody>
      </p:sp>
      <p:sp>
        <p:nvSpPr>
          <p:cNvPr id="12" name="Espace réservé du numéro de diapositive 4">
            <a:extLst>
              <a:ext uri="{FF2B5EF4-FFF2-40B4-BE49-F238E27FC236}">
                <a16:creationId xmlns:a16="http://schemas.microsoft.com/office/drawing/2014/main" id="{59FBBBA5-3F16-448A-ABF4-EDD56F182CE6}"/>
              </a:ext>
            </a:extLst>
          </p:cNvPr>
          <p:cNvSpPr>
            <a:spLocks noGrp="1"/>
          </p:cNvSpPr>
          <p:nvPr>
            <p:ph type="sldNum" sz="quarter" idx="4"/>
          </p:nvPr>
        </p:nvSpPr>
        <p:spPr>
          <a:xfrm>
            <a:off x="11136674" y="6599007"/>
            <a:ext cx="360000" cy="216000"/>
          </a:xfrm>
          <a:prstGeom prst="rect">
            <a:avLst/>
          </a:prstGeom>
        </p:spPr>
        <p:txBody>
          <a:bodyPr vert="horz" lIns="0" tIns="0" rIns="0" bIns="0" rtlCol="0" anchor="ctr"/>
          <a:lstStyle>
            <a:lvl1pPr algn="r">
              <a:defRPr lang="fr-CH" sz="800" smtClean="0">
                <a:solidFill>
                  <a:schemeClr val="accent1"/>
                </a:solidFill>
              </a:defRPr>
            </a:lvl1pPr>
          </a:lstStyle>
          <a:p>
            <a:fld id="{51EB4858-C4CA-4302-B658-C0CD55F75DC2}" type="slidenum">
              <a:rPr lang="fr-CH" smtClean="0"/>
              <a:pPr/>
              <a:t>‹#›</a:t>
            </a:fld>
            <a:endParaRPr lang="fr-CH"/>
          </a:p>
        </p:txBody>
      </p:sp>
    </p:spTree>
    <p:extLst>
      <p:ext uri="{BB962C8B-B14F-4D97-AF65-F5344CB8AC3E}">
        <p14:creationId xmlns:p14="http://schemas.microsoft.com/office/powerpoint/2010/main" val="1224505972"/>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753" r:id="rId3"/>
    <p:sldLayoutId id="2147483752" r:id="rId4"/>
    <p:sldLayoutId id="2147483755" r:id="rId5"/>
    <p:sldLayoutId id="2147483757" r:id="rId6"/>
    <p:sldLayoutId id="2147483754" r:id="rId7"/>
    <p:sldLayoutId id="2147483781" r:id="rId8"/>
    <p:sldLayoutId id="2147483756" r:id="rId9"/>
    <p:sldLayoutId id="2147483758" r:id="rId10"/>
    <p:sldLayoutId id="2147483708" r:id="rId11"/>
    <p:sldLayoutId id="2147483782" r:id="rId12"/>
    <p:sldLayoutId id="2147483783" r:id="rId13"/>
  </p:sldLayoutIdLst>
  <p:txStyles>
    <p:titleStyle>
      <a:lvl1pPr algn="ctr"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438" userDrawn="1">
          <p15:clr>
            <a:srgbClr val="F26B43"/>
          </p15:clr>
        </p15:guide>
        <p15:guide id="3" pos="724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90792A7-E820-4C76-8E3B-C3F5FCD51C88}"/>
              </a:ext>
            </a:extLst>
          </p:cNvPr>
          <p:cNvSpPr>
            <a:spLocks noGrp="1"/>
          </p:cNvSpPr>
          <p:nvPr>
            <p:ph type="title"/>
          </p:nvPr>
        </p:nvSpPr>
        <p:spPr>
          <a:xfrm>
            <a:off x="416378" y="657224"/>
            <a:ext cx="10388997" cy="1235969"/>
          </a:xfrm>
          <a:prstGeom prst="rect">
            <a:avLst/>
          </a:prstGeom>
        </p:spPr>
        <p:txBody>
          <a:bodyPr vert="horz" lIns="0" tIns="0" rIns="0" bIns="0" rtlCol="0" anchor="ctr">
            <a:normAutofit/>
          </a:bodyPr>
          <a:lstStyle/>
          <a:p>
            <a:r>
              <a:rPr lang="fr-FR"/>
              <a:t>Modifiez le style du titre</a:t>
            </a:r>
            <a:endParaRPr lang="fr-CH"/>
          </a:p>
        </p:txBody>
      </p:sp>
      <p:sp>
        <p:nvSpPr>
          <p:cNvPr id="3" name="Espace réservé du texte 2">
            <a:extLst>
              <a:ext uri="{FF2B5EF4-FFF2-40B4-BE49-F238E27FC236}">
                <a16:creationId xmlns:a16="http://schemas.microsoft.com/office/drawing/2014/main" id="{F749338A-8EDF-46A2-A9F4-3759008B1ECF}"/>
              </a:ext>
            </a:extLst>
          </p:cNvPr>
          <p:cNvSpPr>
            <a:spLocks noGrp="1"/>
          </p:cNvSpPr>
          <p:nvPr>
            <p:ph type="body" idx="1"/>
          </p:nvPr>
        </p:nvSpPr>
        <p:spPr>
          <a:xfrm>
            <a:off x="416378" y="1893194"/>
            <a:ext cx="11359265" cy="4087404"/>
          </a:xfrm>
          <a:prstGeom prst="rect">
            <a:avLst/>
          </a:prstGeom>
          <a:noFill/>
        </p:spPr>
        <p:txBody>
          <a:bodyPr vert="horz" lIns="0" tIns="0" rIns="0" bIns="0" rtlCol="0">
            <a:normAutofit/>
          </a:bodyPr>
          <a:lstStyle/>
          <a:p>
            <a:pPr lvl="0"/>
            <a:r>
              <a:rPr lang="fr-FR"/>
              <a:t>Cliquez pour modifier les styles du texte du masque</a:t>
            </a:r>
          </a:p>
          <a:p>
            <a:pPr lvl="0"/>
            <a:r>
              <a:rPr lang="fr-FR"/>
              <a:t>Deuxième niveau</a:t>
            </a:r>
          </a:p>
          <a:p>
            <a:pPr lvl="0"/>
            <a:r>
              <a:rPr lang="fr-FR"/>
              <a:t>Troisième niveau</a:t>
            </a:r>
          </a:p>
          <a:p>
            <a:pPr lvl="0"/>
            <a:r>
              <a:rPr lang="fr-FR"/>
              <a:t>Quatrième niveau</a:t>
            </a:r>
          </a:p>
          <a:p>
            <a:pPr lvl="0"/>
            <a:r>
              <a:rPr lang="fr-FR"/>
              <a:t>Cinquième niveau</a:t>
            </a:r>
            <a:endParaRPr lang="fr-CH"/>
          </a:p>
        </p:txBody>
      </p:sp>
      <p:sp>
        <p:nvSpPr>
          <p:cNvPr id="10" name="Espace réservé de la date 2">
            <a:extLst>
              <a:ext uri="{FF2B5EF4-FFF2-40B4-BE49-F238E27FC236}">
                <a16:creationId xmlns:a16="http://schemas.microsoft.com/office/drawing/2014/main" id="{728E747F-583E-4A49-AA89-F688C42F7370}"/>
              </a:ext>
            </a:extLst>
          </p:cNvPr>
          <p:cNvSpPr>
            <a:spLocks noGrp="1"/>
          </p:cNvSpPr>
          <p:nvPr>
            <p:ph type="dt" sz="half" idx="2"/>
          </p:nvPr>
        </p:nvSpPr>
        <p:spPr>
          <a:xfrm>
            <a:off x="9193993" y="6369980"/>
            <a:ext cx="720000" cy="196365"/>
          </a:xfrm>
          <a:prstGeom prst="rect">
            <a:avLst/>
          </a:prstGeom>
        </p:spPr>
        <p:txBody>
          <a:bodyPr vert="horz" lIns="0" tIns="0" rIns="0" bIns="0" rtlCol="0" anchor="ctr"/>
          <a:lstStyle>
            <a:lvl1pPr algn="r">
              <a:defRPr lang="fr-CH" sz="800" smtClean="0">
                <a:solidFill>
                  <a:schemeClr val="tx1"/>
                </a:solidFill>
                <a:latin typeface="Century Gothic" panose="020B0502020202020204" pitchFamily="34" charset="0"/>
              </a:defRPr>
            </a:lvl1pPr>
          </a:lstStyle>
          <a:p>
            <a:fld id="{A47FB3BF-E5E5-40D5-A4A2-5E6DCB7F5640}" type="datetime1">
              <a:rPr lang="fr-CH" smtClean="0"/>
              <a:t>11.12.2024</a:t>
            </a:fld>
            <a:endParaRPr lang="fr-CH"/>
          </a:p>
        </p:txBody>
      </p:sp>
      <p:sp>
        <p:nvSpPr>
          <p:cNvPr id="11" name="Espace réservé du pied de page 3">
            <a:extLst>
              <a:ext uri="{FF2B5EF4-FFF2-40B4-BE49-F238E27FC236}">
                <a16:creationId xmlns:a16="http://schemas.microsoft.com/office/drawing/2014/main" id="{F74839F3-C74A-47D7-B4C0-F461C0F5B3AC}"/>
              </a:ext>
            </a:extLst>
          </p:cNvPr>
          <p:cNvSpPr>
            <a:spLocks noGrp="1"/>
          </p:cNvSpPr>
          <p:nvPr>
            <p:ph type="ftr" sz="quarter" idx="3"/>
          </p:nvPr>
        </p:nvSpPr>
        <p:spPr>
          <a:xfrm>
            <a:off x="3779657" y="6369980"/>
            <a:ext cx="4632686" cy="196365"/>
          </a:xfrm>
          <a:prstGeom prst="rect">
            <a:avLst/>
          </a:prstGeom>
        </p:spPr>
        <p:txBody>
          <a:bodyPr vert="horz" lIns="0" tIns="0" rIns="0" bIns="0" rtlCol="0" anchor="ctr"/>
          <a:lstStyle>
            <a:lvl1pPr algn="ctr">
              <a:defRPr lang="fr-CH" sz="800">
                <a:solidFill>
                  <a:schemeClr val="tx1"/>
                </a:solidFill>
                <a:latin typeface="Century Gothic" panose="020B0502020202020204" pitchFamily="34" charset="0"/>
              </a:defRPr>
            </a:lvl1pPr>
          </a:lstStyle>
          <a:p>
            <a:endParaRPr lang="fr-CH"/>
          </a:p>
        </p:txBody>
      </p:sp>
      <p:sp>
        <p:nvSpPr>
          <p:cNvPr id="12" name="Espace réservé du numéro de diapositive 4">
            <a:extLst>
              <a:ext uri="{FF2B5EF4-FFF2-40B4-BE49-F238E27FC236}">
                <a16:creationId xmlns:a16="http://schemas.microsoft.com/office/drawing/2014/main" id="{59FBBBA5-3F16-448A-ABF4-EDD56F182CE6}"/>
              </a:ext>
            </a:extLst>
          </p:cNvPr>
          <p:cNvSpPr>
            <a:spLocks noGrp="1"/>
          </p:cNvSpPr>
          <p:nvPr>
            <p:ph type="sldNum" sz="quarter" idx="4"/>
          </p:nvPr>
        </p:nvSpPr>
        <p:spPr>
          <a:xfrm>
            <a:off x="11415643" y="6369980"/>
            <a:ext cx="360000" cy="196365"/>
          </a:xfrm>
          <a:prstGeom prst="rect">
            <a:avLst/>
          </a:prstGeom>
        </p:spPr>
        <p:txBody>
          <a:bodyPr vert="horz" lIns="0" tIns="0" rIns="0" bIns="0" rtlCol="0" anchor="ctr"/>
          <a:lstStyle>
            <a:lvl1pPr algn="r">
              <a:defRPr lang="fr-CH" sz="800" smtClean="0">
                <a:solidFill>
                  <a:schemeClr val="tx1"/>
                </a:solidFill>
                <a:latin typeface="Century Gothic" panose="020B0502020202020204" pitchFamily="34" charset="0"/>
              </a:defRPr>
            </a:lvl1pPr>
          </a:lstStyle>
          <a:p>
            <a:fld id="{51EB4858-C4CA-4302-B658-C0CD55F75DC2}" type="slidenum">
              <a:rPr lang="fr-CH" smtClean="0"/>
              <a:pPr/>
              <a:t>‹#›</a:t>
            </a:fld>
            <a:endParaRPr lang="fr-CH"/>
          </a:p>
        </p:txBody>
      </p:sp>
    </p:spTree>
    <p:extLst>
      <p:ext uri="{BB962C8B-B14F-4D97-AF65-F5344CB8AC3E}">
        <p14:creationId xmlns:p14="http://schemas.microsoft.com/office/powerpoint/2010/main" val="348826691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37" r:id="rId28"/>
    <p:sldLayoutId id="2147483738" r:id="rId29"/>
    <p:sldLayoutId id="2147483739" r:id="rId30"/>
    <p:sldLayoutId id="2147483740" r:id="rId31"/>
    <p:sldLayoutId id="2147483741" r:id="rId32"/>
    <p:sldLayoutId id="2147483742" r:id="rId33"/>
    <p:sldLayoutId id="2147483743" r:id="rId34"/>
    <p:sldLayoutId id="2147483744" r:id="rId35"/>
    <p:sldLayoutId id="2147483745" r:id="rId36"/>
    <p:sldLayoutId id="2147483746" r:id="rId37"/>
  </p:sldLayoutIdLst>
  <p:hf hdr="0" dt="0"/>
  <p:txStyles>
    <p:titleStyle>
      <a:lvl1pPr algn="l" defTabSz="914400" rtl="0" eaLnBrk="1" latinLnBrk="0" hangingPunct="1">
        <a:lnSpc>
          <a:spcPct val="90000"/>
        </a:lnSpc>
        <a:spcBef>
          <a:spcPct val="0"/>
        </a:spcBef>
        <a:buNone/>
        <a:defRPr sz="4400" b="0" i="0" kern="1200">
          <a:solidFill>
            <a:schemeClr val="tx1"/>
          </a:solidFill>
          <a:latin typeface="Garamond" panose="02020404030301010803" pitchFamily="18" charset="0"/>
          <a:ea typeface="+mj-ea"/>
          <a:cs typeface="+mj-cs"/>
        </a:defRPr>
      </a:lvl1pPr>
    </p:titleStyle>
    <p:bodyStyle>
      <a:lvl1pPr marL="0" indent="0" algn="l" defTabSz="914400" rtl="0" eaLnBrk="1" latinLnBrk="0" hangingPunct="1">
        <a:lnSpc>
          <a:spcPct val="100000"/>
        </a:lnSpc>
        <a:spcBef>
          <a:spcPts val="1000"/>
        </a:spcBef>
        <a:spcAft>
          <a:spcPts val="600"/>
        </a:spcAft>
        <a:buFont typeface="Arial" panose="020B0604020202020204" pitchFamily="34" charset="0"/>
        <a:buNone/>
        <a:defRPr sz="1800" b="0" kern="1200">
          <a:solidFill>
            <a:schemeClr val="accent1"/>
          </a:solidFill>
          <a:latin typeface="Century Gothic" panose="020B0502020202020204" pitchFamily="34" charset="0"/>
          <a:ea typeface="+mn-ea"/>
          <a:cs typeface="+mn-cs"/>
        </a:defRPr>
      </a:lvl1pPr>
      <a:lvl2pPr marL="457200" indent="0" algn="l" defTabSz="914400" rtl="0" eaLnBrk="1" latinLnBrk="0" hangingPunct="1">
        <a:lnSpc>
          <a:spcPct val="100000"/>
        </a:lnSpc>
        <a:spcBef>
          <a:spcPts val="500"/>
        </a:spcBef>
        <a:spcAft>
          <a:spcPts val="600"/>
        </a:spcAft>
        <a:buFont typeface="Arial" panose="020B0604020202020204" pitchFamily="34" charset="0"/>
        <a:buNone/>
        <a:defRPr sz="2400" b="0" kern="1200">
          <a:solidFill>
            <a:schemeClr val="accent1"/>
          </a:solidFill>
          <a:latin typeface="Century Gothic" panose="020B0502020202020204" pitchFamily="34" charset="0"/>
          <a:ea typeface="+mn-ea"/>
          <a:cs typeface="+mn-cs"/>
        </a:defRPr>
      </a:lvl2pPr>
      <a:lvl3pPr marL="914400" indent="0" algn="l" defTabSz="914400" rtl="0" eaLnBrk="1" latinLnBrk="0" hangingPunct="1">
        <a:lnSpc>
          <a:spcPct val="100000"/>
        </a:lnSpc>
        <a:spcBef>
          <a:spcPts val="500"/>
        </a:spcBef>
        <a:spcAft>
          <a:spcPts val="600"/>
        </a:spcAft>
        <a:buFont typeface="Arial" panose="020B0604020202020204" pitchFamily="34" charset="0"/>
        <a:buNone/>
        <a:defRPr sz="2000" b="0" kern="1200">
          <a:solidFill>
            <a:schemeClr val="accent1"/>
          </a:solidFill>
          <a:latin typeface="Century Gothic" panose="020B0502020202020204" pitchFamily="34" charset="0"/>
          <a:ea typeface="+mn-ea"/>
          <a:cs typeface="+mn-cs"/>
        </a:defRPr>
      </a:lvl3pPr>
      <a:lvl4pPr marL="1371600" indent="0" algn="l" defTabSz="914400" rtl="0" eaLnBrk="1" latinLnBrk="0" hangingPunct="1">
        <a:lnSpc>
          <a:spcPct val="100000"/>
        </a:lnSpc>
        <a:spcBef>
          <a:spcPts val="500"/>
        </a:spcBef>
        <a:spcAft>
          <a:spcPts val="600"/>
        </a:spcAft>
        <a:buFont typeface="Arial" panose="020B0604020202020204" pitchFamily="34" charset="0"/>
        <a:buNone/>
        <a:defRPr sz="1800" b="0" kern="1200">
          <a:solidFill>
            <a:schemeClr val="accent1"/>
          </a:solidFill>
          <a:latin typeface="Century Gothic" panose="020B0502020202020204" pitchFamily="34" charset="0"/>
          <a:ea typeface="+mn-ea"/>
          <a:cs typeface="+mn-cs"/>
        </a:defRPr>
      </a:lvl4pPr>
      <a:lvl5pPr marL="1828800" indent="0" algn="l" defTabSz="914400" rtl="0" eaLnBrk="1" latinLnBrk="0" hangingPunct="1">
        <a:lnSpc>
          <a:spcPct val="100000"/>
        </a:lnSpc>
        <a:spcBef>
          <a:spcPts val="500"/>
        </a:spcBef>
        <a:spcAft>
          <a:spcPts val="600"/>
        </a:spcAft>
        <a:buFont typeface="Arial" panose="020B0604020202020204" pitchFamily="34" charset="0"/>
        <a:buNone/>
        <a:defRPr sz="1800" b="0" kern="1200">
          <a:solidFill>
            <a:schemeClr val="accent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57">
          <p15:clr>
            <a:srgbClr val="F26B43"/>
          </p15:clr>
        </p15:guide>
        <p15:guide id="3" pos="7423">
          <p15:clr>
            <a:srgbClr val="F26B43"/>
          </p15:clr>
        </p15:guide>
        <p15:guide id="4" orient="horz" pos="414">
          <p15:clr>
            <a:srgbClr val="F26B43"/>
          </p15:clr>
        </p15:guide>
        <p15:guide id="5" orient="horz" pos="3906">
          <p15:clr>
            <a:srgbClr val="F26B43"/>
          </p15:clr>
        </p15:guide>
        <p15:guide id="6" orient="horz" pos="4006">
          <p15:clr>
            <a:srgbClr val="F26B43"/>
          </p15:clr>
        </p15:guide>
        <p15:guide id="7" orient="horz" pos="640">
          <p15:clr>
            <a:srgbClr val="F26B43"/>
          </p15:clr>
        </p15:guide>
        <p15:guide id="8" pos="3840">
          <p15:clr>
            <a:srgbClr val="F26B43"/>
          </p15:clr>
        </p15:guide>
        <p15:guide id="9" pos="438">
          <p15:clr>
            <a:srgbClr val="F26B43"/>
          </p15:clr>
        </p15:guide>
        <p15:guide id="10" pos="724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ags" Target="../tags/tag2.xml"/><Relationship Id="rId4" Type="http://schemas.openxmlformats.org/officeDocument/2006/relationships/image" Target="../media/image2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1.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educationconsulting.ehl.edu/branding-marketing-communication-trainings"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1.xml"/><Relationship Id="rId1" Type="http://schemas.openxmlformats.org/officeDocument/2006/relationships/tags" Target="../tags/tag5.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educationconsulting.ehl.edu/certified-schools-network"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hyperlink" Target="https://educationconsulting.ehl.edu/news-events/tag/ehl-education-consultin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hyperlink" Target="https://hospitalityinsights.ehl.edu/gate-colleges-impact-on-businesses-communities-and-places" TargetMode="External"/><Relationship Id="rId4" Type="http://schemas.openxmlformats.org/officeDocument/2006/relationships/hyperlink" Target="https://industry.ehl.edu/hubfs/Advisory/Documents/EHL-Advisory-Case-Study-UM6P.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1.xml"/><Relationship Id="rId1" Type="http://schemas.openxmlformats.org/officeDocument/2006/relationships/tags" Target="../tags/tag6.xml"/></Relationships>
</file>

<file path=ppt/slides/_rels/slide22.xml.rels><?xml version="1.0" encoding="UTF-8" standalone="yes"?>
<Relationships xmlns="http://schemas.openxmlformats.org/package/2006/relationships"><Relationship Id="rId3" Type="http://schemas.openxmlformats.org/officeDocument/2006/relationships/hyperlink" Target="mailto:Certification.Office@ehl.ch"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1.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5">
            <a:extLst>
              <a:ext uri="{FF2B5EF4-FFF2-40B4-BE49-F238E27FC236}">
                <a16:creationId xmlns:a16="http://schemas.microsoft.com/office/drawing/2014/main" id="{5A210263-ADAB-450E-E419-FEF728F19B6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0"/>
            <a:ext cx="12271248" cy="7395621"/>
          </a:xfrm>
          <a:prstGeom prst="rect">
            <a:avLst/>
          </a:prstGeom>
        </p:spPr>
      </p:pic>
      <p:sp>
        <p:nvSpPr>
          <p:cNvPr id="4" name="Title 6">
            <a:extLst>
              <a:ext uri="{FF2B5EF4-FFF2-40B4-BE49-F238E27FC236}">
                <a16:creationId xmlns:a16="http://schemas.microsoft.com/office/drawing/2014/main" id="{83ABC06E-143D-40CD-5D72-BA9D136491BC}"/>
              </a:ext>
            </a:extLst>
          </p:cNvPr>
          <p:cNvSpPr txBox="1">
            <a:spLocks/>
          </p:cNvSpPr>
          <p:nvPr/>
        </p:nvSpPr>
        <p:spPr>
          <a:xfrm>
            <a:off x="0" y="4682874"/>
            <a:ext cx="12271248" cy="1496503"/>
          </a:xfrm>
          <a:prstGeom prst="rect">
            <a:avLst/>
          </a:prstGeom>
          <a:solidFill>
            <a:srgbClr val="001436">
              <a:alpha val="54000"/>
            </a:srgbClr>
          </a:solidFill>
        </p:spPr>
        <p:txBody>
          <a:bodyPr vert="horz" lIns="0" tIns="0" rIns="0" bIns="0" rtlCol="0" anchor="ctr">
            <a:noAutofit/>
          </a:bodyPr>
          <a:lstStyle>
            <a:lvl1pPr algn="ctr" defTabSz="914400" rtl="0" eaLnBrk="1" latinLnBrk="0" hangingPunct="1">
              <a:lnSpc>
                <a:spcPct val="90000"/>
              </a:lnSpc>
              <a:spcBef>
                <a:spcPct val="0"/>
              </a:spcBef>
              <a:buNone/>
              <a:defRPr sz="5821" b="1" kern="1200">
                <a:solidFill>
                  <a:schemeClr val="accent1"/>
                </a:solidFill>
                <a:latin typeface="Georgia" panose="02040502050405020303" pitchFamily="18" charset="0"/>
                <a:ea typeface="+mj-ea"/>
                <a:cs typeface="+mj-cs"/>
              </a:defRPr>
            </a:lvl1pPr>
          </a:lstStyle>
          <a:p>
            <a:pPr marL="1076325" algn="l"/>
            <a:r>
              <a:rPr lang="en-US" sz="3600" dirty="0">
                <a:solidFill>
                  <a:schemeClr val="bg1"/>
                </a:solidFill>
                <a:latin typeface="Georgia"/>
              </a:rPr>
              <a:t>Marketing &amp; Branding Webinar</a:t>
            </a:r>
            <a:br>
              <a:rPr lang="en-US" sz="2800" b="0" dirty="0"/>
            </a:br>
            <a:r>
              <a:rPr lang="en-US" sz="2800" b="0" dirty="0">
                <a:solidFill>
                  <a:schemeClr val="bg1"/>
                </a:solidFill>
                <a:latin typeface="Georgia"/>
              </a:rPr>
              <a:t>October 2024</a:t>
            </a:r>
            <a:endParaRPr lang="en-US" sz="3600" b="0" dirty="0">
              <a:solidFill>
                <a:schemeClr val="bg1"/>
              </a:solidFill>
              <a:latin typeface="Georgia"/>
            </a:endParaRPr>
          </a:p>
        </p:txBody>
      </p:sp>
    </p:spTree>
    <p:custDataLst>
      <p:tags r:id="rId1"/>
    </p:custDataLst>
    <p:extLst>
      <p:ext uri="{BB962C8B-B14F-4D97-AF65-F5344CB8AC3E}">
        <p14:creationId xmlns:p14="http://schemas.microsoft.com/office/powerpoint/2010/main" val="1147341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7F5BE-6D80-94C0-CF1B-26B0EE9DC518}"/>
              </a:ext>
            </a:extLst>
          </p:cNvPr>
          <p:cNvSpPr>
            <a:spLocks noGrp="1"/>
          </p:cNvSpPr>
          <p:nvPr>
            <p:ph type="title"/>
          </p:nvPr>
        </p:nvSpPr>
        <p:spPr/>
        <p:txBody>
          <a:bodyPr/>
          <a:lstStyle/>
          <a:p>
            <a:r>
              <a:rPr lang="en-US" dirty="0"/>
              <a:t>Reminders</a:t>
            </a:r>
          </a:p>
        </p:txBody>
      </p:sp>
      <p:sp>
        <p:nvSpPr>
          <p:cNvPr id="3" name="Content Placeholder 2">
            <a:extLst>
              <a:ext uri="{FF2B5EF4-FFF2-40B4-BE49-F238E27FC236}">
                <a16:creationId xmlns:a16="http://schemas.microsoft.com/office/drawing/2014/main" id="{8FBCA296-24E6-34DB-15C8-8984CE03128B}"/>
              </a:ext>
            </a:extLst>
          </p:cNvPr>
          <p:cNvSpPr>
            <a:spLocks noGrp="1"/>
          </p:cNvSpPr>
          <p:nvPr>
            <p:ph sz="quarter" idx="13"/>
          </p:nvPr>
        </p:nvSpPr>
        <p:spPr/>
        <p:txBody>
          <a:bodyPr vert="horz" lIns="0" tIns="0" rIns="0" bIns="0" rtlCol="0" anchor="t">
            <a:normAutofit/>
          </a:bodyPr>
          <a:lstStyle/>
          <a:p>
            <a:pPr marL="0" indent="0">
              <a:lnSpc>
                <a:spcPct val="110000"/>
              </a:lnSpc>
              <a:buNone/>
            </a:pPr>
            <a:r>
              <a:rPr lang="en-US" sz="2400" b="1" dirty="0"/>
              <a:t>Trademarks:</a:t>
            </a:r>
            <a:endParaRPr lang="en-US" sz="2400" dirty="0"/>
          </a:p>
          <a:p>
            <a:pPr>
              <a:lnSpc>
                <a:spcPct val="110000"/>
              </a:lnSpc>
              <a:buFont typeface="Arial" panose="020B0604020202020204" pitchFamily="34" charset="0"/>
              <a:buChar char="•"/>
            </a:pPr>
            <a:r>
              <a:rPr lang="en-US" sz="2400" dirty="0"/>
              <a:t>The EHL name, logo, and seal are trademarks of EHL Group.</a:t>
            </a:r>
          </a:p>
          <a:p>
            <a:pPr>
              <a:lnSpc>
                <a:spcPct val="110000"/>
              </a:lnSpc>
              <a:buFont typeface="Arial" panose="020B0604020202020204" pitchFamily="34" charset="0"/>
              <a:buChar char="•"/>
            </a:pPr>
            <a:r>
              <a:rPr lang="en-US" sz="2400" dirty="0"/>
              <a:t>Unauthorized use, reproduction, or alteration of these trademarks without prior written consent is prohibited.</a:t>
            </a:r>
          </a:p>
          <a:p>
            <a:pPr>
              <a:lnSpc>
                <a:spcPct val="110000"/>
              </a:lnSpc>
            </a:pPr>
            <a:endParaRPr lang="en-US" sz="2400" dirty="0"/>
          </a:p>
          <a:p>
            <a:pPr>
              <a:lnSpc>
                <a:spcPct val="110000"/>
              </a:lnSpc>
            </a:pPr>
            <a:r>
              <a:rPr lang="en-US" sz="2400" dirty="0"/>
              <a:t>Please note that the guidelines may be updated at any time, and it is the responsibility of the network schools to stay informed and ensure that they are always adhering to the latest version of the guidelines.</a:t>
            </a:r>
          </a:p>
          <a:p>
            <a:pPr>
              <a:lnSpc>
                <a:spcPct val="110000"/>
              </a:lnSpc>
            </a:pPr>
            <a:endParaRPr lang="en-US" sz="2400" dirty="0"/>
          </a:p>
          <a:p>
            <a:pPr>
              <a:lnSpc>
                <a:spcPct val="110000"/>
              </a:lnSpc>
            </a:pPr>
            <a:endParaRPr lang="en-US" sz="2400" dirty="0"/>
          </a:p>
          <a:p>
            <a:pPr>
              <a:lnSpc>
                <a:spcPct val="110000"/>
              </a:lnSpc>
            </a:pPr>
            <a:endParaRPr lang="en-CH" sz="2400" dirty="0"/>
          </a:p>
        </p:txBody>
      </p:sp>
    </p:spTree>
    <p:extLst>
      <p:ext uri="{BB962C8B-B14F-4D97-AF65-F5344CB8AC3E}">
        <p14:creationId xmlns:p14="http://schemas.microsoft.com/office/powerpoint/2010/main" val="4121175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5">
            <a:extLst>
              <a:ext uri="{FF2B5EF4-FFF2-40B4-BE49-F238E27FC236}">
                <a16:creationId xmlns:a16="http://schemas.microsoft.com/office/drawing/2014/main" id="{5A210263-ADAB-450E-E419-FEF728F19B6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271248" cy="7395621"/>
          </a:xfrm>
          <a:prstGeom prst="rect">
            <a:avLst/>
          </a:prstGeom>
        </p:spPr>
      </p:pic>
      <p:sp>
        <p:nvSpPr>
          <p:cNvPr id="4" name="Title 6">
            <a:extLst>
              <a:ext uri="{FF2B5EF4-FFF2-40B4-BE49-F238E27FC236}">
                <a16:creationId xmlns:a16="http://schemas.microsoft.com/office/drawing/2014/main" id="{83ABC06E-143D-40CD-5D72-BA9D136491BC}"/>
              </a:ext>
            </a:extLst>
          </p:cNvPr>
          <p:cNvSpPr txBox="1">
            <a:spLocks/>
          </p:cNvSpPr>
          <p:nvPr/>
        </p:nvSpPr>
        <p:spPr>
          <a:xfrm>
            <a:off x="0" y="4682874"/>
            <a:ext cx="12271248" cy="1496503"/>
          </a:xfrm>
          <a:prstGeom prst="rect">
            <a:avLst/>
          </a:prstGeom>
          <a:solidFill>
            <a:srgbClr val="001436">
              <a:alpha val="54000"/>
            </a:srgbClr>
          </a:solidFill>
        </p:spPr>
        <p:txBody>
          <a:bodyPr vert="horz" lIns="0" tIns="0" rIns="0" bIns="0" rtlCol="0" anchor="ctr">
            <a:noAutofit/>
          </a:bodyPr>
          <a:lstStyle>
            <a:lvl1pPr algn="ctr" defTabSz="914400" rtl="0" eaLnBrk="1" latinLnBrk="0" hangingPunct="1">
              <a:lnSpc>
                <a:spcPct val="90000"/>
              </a:lnSpc>
              <a:spcBef>
                <a:spcPct val="0"/>
              </a:spcBef>
              <a:buNone/>
              <a:defRPr sz="5821" b="1" kern="1200">
                <a:solidFill>
                  <a:schemeClr val="accent1"/>
                </a:solidFill>
                <a:latin typeface="Georgia" panose="02040502050405020303" pitchFamily="18" charset="0"/>
                <a:ea typeface="+mj-ea"/>
                <a:cs typeface="+mj-cs"/>
              </a:defRPr>
            </a:lvl1pPr>
          </a:lstStyle>
          <a:p>
            <a:pPr marL="1076325" algn="l"/>
            <a:r>
              <a:rPr lang="en-US" sz="3600" dirty="0">
                <a:solidFill>
                  <a:schemeClr val="bg1"/>
                </a:solidFill>
                <a:latin typeface="Georgia"/>
              </a:rPr>
              <a:t>Enhanced Support and Resources</a:t>
            </a:r>
            <a:endParaRPr lang="en-US" sz="3600" b="0" dirty="0">
              <a:solidFill>
                <a:schemeClr val="bg1"/>
              </a:solidFill>
              <a:latin typeface="Georgia"/>
            </a:endParaRPr>
          </a:p>
        </p:txBody>
      </p:sp>
    </p:spTree>
    <p:custDataLst>
      <p:tags r:id="rId1"/>
    </p:custDataLst>
    <p:extLst>
      <p:ext uri="{BB962C8B-B14F-4D97-AF65-F5344CB8AC3E}">
        <p14:creationId xmlns:p14="http://schemas.microsoft.com/office/powerpoint/2010/main" val="3284285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99E96-DCD9-A0C1-1C42-755AA9BEA927}"/>
              </a:ext>
            </a:extLst>
          </p:cNvPr>
          <p:cNvSpPr>
            <a:spLocks noGrp="1"/>
          </p:cNvSpPr>
          <p:nvPr>
            <p:ph type="title"/>
          </p:nvPr>
        </p:nvSpPr>
        <p:spPr/>
        <p:txBody>
          <a:bodyPr/>
          <a:lstStyle/>
          <a:p>
            <a:r>
              <a:rPr lang="en-US" dirty="0"/>
              <a:t>Enhanced Support and Resources</a:t>
            </a:r>
            <a:endParaRPr lang="en-CH" dirty="0"/>
          </a:p>
        </p:txBody>
      </p:sp>
      <p:sp>
        <p:nvSpPr>
          <p:cNvPr id="3" name="Content Placeholder 2">
            <a:extLst>
              <a:ext uri="{FF2B5EF4-FFF2-40B4-BE49-F238E27FC236}">
                <a16:creationId xmlns:a16="http://schemas.microsoft.com/office/drawing/2014/main" id="{C9AA61A4-06A3-E528-016B-58610527DDD8}"/>
              </a:ext>
            </a:extLst>
          </p:cNvPr>
          <p:cNvSpPr>
            <a:spLocks noGrp="1"/>
          </p:cNvSpPr>
          <p:nvPr>
            <p:ph sz="quarter" idx="13"/>
          </p:nvPr>
        </p:nvSpPr>
        <p:spPr/>
        <p:txBody>
          <a:bodyPr vert="horz" lIns="0" tIns="0" rIns="0" bIns="0" rtlCol="0" anchor="t">
            <a:normAutofit/>
          </a:bodyPr>
          <a:lstStyle/>
          <a:p>
            <a:pPr marL="0" indent="0">
              <a:lnSpc>
                <a:spcPct val="100000"/>
              </a:lnSpc>
              <a:buNone/>
            </a:pPr>
            <a:r>
              <a:rPr lang="en-US" sz="2400" dirty="0"/>
              <a:t>With a consolidated approach, EHL can provide more robust support, resources, and strategic guidance to its partners.</a:t>
            </a:r>
            <a:endParaRPr lang="en-US" sz="2400"/>
          </a:p>
          <a:p>
            <a:pPr marL="0" indent="0">
              <a:lnSpc>
                <a:spcPct val="100000"/>
              </a:lnSpc>
              <a:buNone/>
            </a:pPr>
            <a:endParaRPr lang="en-US" sz="2400" dirty="0"/>
          </a:p>
          <a:p>
            <a:pPr>
              <a:lnSpc>
                <a:spcPct val="100000"/>
              </a:lnSpc>
            </a:pPr>
            <a:r>
              <a:rPr lang="en-US" sz="2400" dirty="0"/>
              <a:t>New online course: Strategic Marketing, Communication, and Recruitment for Educational Institutions</a:t>
            </a:r>
          </a:p>
          <a:p>
            <a:pPr marL="0" indent="0">
              <a:lnSpc>
                <a:spcPct val="100000"/>
              </a:lnSpc>
              <a:buNone/>
            </a:pPr>
            <a:endParaRPr lang="en-US" sz="2400" dirty="0"/>
          </a:p>
          <a:p>
            <a:pPr>
              <a:lnSpc>
                <a:spcPct val="100000"/>
              </a:lnSpc>
            </a:pPr>
            <a:r>
              <a:rPr lang="en-US" sz="2400" dirty="0"/>
              <a:t>Private Platforms</a:t>
            </a:r>
          </a:p>
          <a:p>
            <a:pPr marL="0" indent="0">
              <a:lnSpc>
                <a:spcPct val="100000"/>
              </a:lnSpc>
              <a:buNone/>
            </a:pPr>
            <a:endParaRPr lang="en-US" sz="2400" dirty="0"/>
          </a:p>
          <a:p>
            <a:pPr>
              <a:lnSpc>
                <a:spcPct val="100000"/>
              </a:lnSpc>
            </a:pPr>
            <a:r>
              <a:rPr lang="en-US" sz="2400" dirty="0"/>
              <a:t>Newsletters</a:t>
            </a:r>
          </a:p>
          <a:p>
            <a:pPr marL="0" indent="0">
              <a:lnSpc>
                <a:spcPct val="100000"/>
              </a:lnSpc>
              <a:buNone/>
            </a:pPr>
            <a:endParaRPr lang="en-US" sz="2400" dirty="0"/>
          </a:p>
          <a:p>
            <a:pPr marL="0" indent="0">
              <a:lnSpc>
                <a:spcPct val="100000"/>
              </a:lnSpc>
              <a:buNone/>
            </a:pPr>
            <a:endParaRPr lang="en-US" sz="2400" dirty="0"/>
          </a:p>
        </p:txBody>
      </p:sp>
    </p:spTree>
    <p:extLst>
      <p:ext uri="{BB962C8B-B14F-4D97-AF65-F5344CB8AC3E}">
        <p14:creationId xmlns:p14="http://schemas.microsoft.com/office/powerpoint/2010/main" val="1412530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99E96-DCD9-A0C1-1C42-755AA9BEA927}"/>
              </a:ext>
            </a:extLst>
          </p:cNvPr>
          <p:cNvSpPr>
            <a:spLocks noGrp="1"/>
          </p:cNvSpPr>
          <p:nvPr>
            <p:ph type="title"/>
          </p:nvPr>
        </p:nvSpPr>
        <p:spPr/>
        <p:txBody>
          <a:bodyPr/>
          <a:lstStyle/>
          <a:p>
            <a:r>
              <a:rPr lang="en-US" dirty="0"/>
              <a:t>New online course</a:t>
            </a:r>
          </a:p>
        </p:txBody>
      </p:sp>
      <p:sp>
        <p:nvSpPr>
          <p:cNvPr id="3" name="Content Placeholder 2">
            <a:extLst>
              <a:ext uri="{FF2B5EF4-FFF2-40B4-BE49-F238E27FC236}">
                <a16:creationId xmlns:a16="http://schemas.microsoft.com/office/drawing/2014/main" id="{C9AA61A4-06A3-E528-016B-58610527DDD8}"/>
              </a:ext>
            </a:extLst>
          </p:cNvPr>
          <p:cNvSpPr>
            <a:spLocks noGrp="1"/>
          </p:cNvSpPr>
          <p:nvPr>
            <p:ph sz="quarter" idx="13"/>
          </p:nvPr>
        </p:nvSpPr>
        <p:spPr>
          <a:xfrm>
            <a:off x="695325" y="1434167"/>
            <a:ext cx="5400115" cy="5008562"/>
          </a:xfrm>
        </p:spPr>
        <p:txBody>
          <a:bodyPr vert="horz" lIns="0" tIns="0" rIns="0" bIns="0" rtlCol="0" anchor="t">
            <a:normAutofit fontScale="85000" lnSpcReduction="20000"/>
          </a:bodyPr>
          <a:lstStyle/>
          <a:p>
            <a:pPr marL="0" indent="0">
              <a:lnSpc>
                <a:spcPct val="120000"/>
              </a:lnSpc>
              <a:buNone/>
            </a:pPr>
            <a:r>
              <a:rPr lang="en-US" sz="2000">
                <a:ea typeface="+mn-lt"/>
                <a:cs typeface="+mn-lt"/>
              </a:rPr>
              <a:t>The program is built on 3 elements:</a:t>
            </a:r>
            <a:endParaRPr lang="en-US" sz="2000" dirty="0"/>
          </a:p>
          <a:p>
            <a:pPr marL="457200" indent="-457200">
              <a:lnSpc>
                <a:spcPct val="120000"/>
              </a:lnSpc>
            </a:pPr>
            <a:r>
              <a:rPr lang="en-US" sz="2000" b="1" dirty="0"/>
              <a:t>Theoretical Elements</a:t>
            </a:r>
            <a:r>
              <a:rPr lang="en-US" sz="2000" dirty="0"/>
              <a:t>: Explore essential concepts, strategies, and frameworks in education marketing, communication, and recruitment.</a:t>
            </a:r>
          </a:p>
          <a:p>
            <a:pPr marL="457200" indent="-457200">
              <a:lnSpc>
                <a:spcPct val="120000"/>
              </a:lnSpc>
            </a:pPr>
            <a:r>
              <a:rPr lang="en-US" sz="2000" b="1" dirty="0"/>
              <a:t>Supplementary Materials</a:t>
            </a:r>
            <a:r>
              <a:rPr lang="en-US" sz="2000" dirty="0"/>
              <a:t>: Engage with curated readings and multimedia resources to broaden understanding and provide deeper context.</a:t>
            </a:r>
          </a:p>
          <a:p>
            <a:pPr marL="457200" indent="-457200">
              <a:lnSpc>
                <a:spcPct val="120000"/>
              </a:lnSpc>
            </a:pPr>
            <a:r>
              <a:rPr lang="en-US" sz="2000" b="1" dirty="0"/>
              <a:t>Practical Templates</a:t>
            </a:r>
            <a:r>
              <a:rPr lang="en-US" sz="2000" dirty="0"/>
              <a:t>: Utilize a variety of templates and tools designed for hands-on exercises and immediate application within your professional role.</a:t>
            </a:r>
          </a:p>
          <a:p>
            <a:pPr marL="0" indent="0">
              <a:lnSpc>
                <a:spcPct val="120000"/>
              </a:lnSpc>
              <a:buNone/>
            </a:pPr>
            <a:r>
              <a:rPr lang="en-US" sz="2000" dirty="0">
                <a:ea typeface="+mn-lt"/>
                <a:cs typeface="+mn-lt"/>
              </a:rPr>
              <a:t>We are building them </a:t>
            </a:r>
            <a:r>
              <a:rPr lang="en-US" sz="2000" dirty="0" err="1">
                <a:ea typeface="+mn-lt"/>
                <a:cs typeface="+mn-lt"/>
              </a:rPr>
              <a:t>incrementaly</a:t>
            </a:r>
            <a:r>
              <a:rPr lang="en-US" sz="2000" dirty="0">
                <a:ea typeface="+mn-lt"/>
                <a:cs typeface="+mn-lt"/>
              </a:rPr>
              <a:t> for official launch in 2025.</a:t>
            </a:r>
          </a:p>
          <a:p>
            <a:pPr marL="0" indent="0">
              <a:lnSpc>
                <a:spcPct val="120000"/>
              </a:lnSpc>
              <a:buNone/>
            </a:pPr>
            <a:r>
              <a:rPr lang="en-US" sz="1400" dirty="0">
                <a:ea typeface="+mn-lt"/>
                <a:cs typeface="+mn-lt"/>
                <a:hlinkClick r:id="rId3"/>
              </a:rPr>
              <a:t>https://educationconsulting.ehl.edu/branding-marketing-communication-trainings</a:t>
            </a:r>
            <a:r>
              <a:rPr lang="en-US" sz="1400" dirty="0">
                <a:ea typeface="+mn-lt"/>
                <a:cs typeface="+mn-lt"/>
              </a:rPr>
              <a:t> </a:t>
            </a:r>
            <a:endParaRPr lang="en-US" sz="1400"/>
          </a:p>
        </p:txBody>
      </p:sp>
      <p:sp>
        <p:nvSpPr>
          <p:cNvPr id="5" name="Content Placeholder 2">
            <a:extLst>
              <a:ext uri="{FF2B5EF4-FFF2-40B4-BE49-F238E27FC236}">
                <a16:creationId xmlns:a16="http://schemas.microsoft.com/office/drawing/2014/main" id="{DA2810C1-BA8E-2751-96E8-076E056CBEBF}"/>
              </a:ext>
            </a:extLst>
          </p:cNvPr>
          <p:cNvSpPr txBox="1">
            <a:spLocks/>
          </p:cNvSpPr>
          <p:nvPr/>
        </p:nvSpPr>
        <p:spPr>
          <a:xfrm>
            <a:off x="7033372" y="1429685"/>
            <a:ext cx="4828615" cy="5187856"/>
          </a:xfrm>
          <a:prstGeom prst="rect">
            <a:avLst/>
          </a:prstGeom>
        </p:spPr>
        <p:txBody>
          <a:bodyPr vert="horz" lIns="0" tIns="0" rIns="0" bIns="0" rtlCol="0" anchor="t">
            <a:normAutofit fontScale="55000" lnSpcReduction="20000"/>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20000"/>
              </a:lnSpc>
            </a:pPr>
            <a:r>
              <a:rPr lang="en-US">
                <a:ea typeface="+mn-lt"/>
                <a:cs typeface="+mn-lt"/>
              </a:rPr>
              <a:t>Market Research &amp; Analysis </a:t>
            </a:r>
          </a:p>
          <a:p>
            <a:pPr marL="342900" indent="-342900">
              <a:lnSpc>
                <a:spcPct val="120000"/>
              </a:lnSpc>
            </a:pPr>
            <a:r>
              <a:rPr lang="en-US" dirty="0">
                <a:ea typeface="+mn-lt"/>
                <a:cs typeface="+mn-lt"/>
              </a:rPr>
              <a:t>School Branding &amp; Identity </a:t>
            </a:r>
          </a:p>
          <a:p>
            <a:pPr marL="342900" indent="-342900">
              <a:lnSpc>
                <a:spcPct val="120000"/>
              </a:lnSpc>
            </a:pPr>
            <a:r>
              <a:rPr lang="en-US" dirty="0">
                <a:ea typeface="+mn-lt"/>
                <a:cs typeface="+mn-lt"/>
              </a:rPr>
              <a:t>Marketing &amp; Recruitment Plans </a:t>
            </a:r>
          </a:p>
          <a:p>
            <a:pPr marL="342900" indent="-342900">
              <a:lnSpc>
                <a:spcPct val="120000"/>
              </a:lnSpc>
            </a:pPr>
            <a:r>
              <a:rPr lang="en-US" dirty="0">
                <a:ea typeface="+mn-lt"/>
                <a:cs typeface="+mn-lt"/>
              </a:rPr>
              <a:t>Content Creation &amp; Management </a:t>
            </a:r>
          </a:p>
          <a:p>
            <a:pPr marL="342900" indent="-342900">
              <a:lnSpc>
                <a:spcPct val="120000"/>
              </a:lnSpc>
            </a:pPr>
            <a:r>
              <a:rPr lang="en-US" dirty="0">
                <a:ea typeface="+mn-lt"/>
                <a:cs typeface="+mn-lt"/>
              </a:rPr>
              <a:t>Online Visibility &amp; Presence </a:t>
            </a:r>
          </a:p>
          <a:p>
            <a:pPr marL="342900" indent="-342900">
              <a:lnSpc>
                <a:spcPct val="120000"/>
              </a:lnSpc>
            </a:pPr>
            <a:r>
              <a:rPr lang="en-US" dirty="0">
                <a:ea typeface="+mn-lt"/>
                <a:cs typeface="+mn-lt"/>
              </a:rPr>
              <a:t>Digital Marketing </a:t>
            </a:r>
          </a:p>
          <a:p>
            <a:pPr marL="342900" indent="-342900">
              <a:lnSpc>
                <a:spcPct val="120000"/>
              </a:lnSpc>
            </a:pPr>
            <a:r>
              <a:rPr lang="en-US" dirty="0">
                <a:ea typeface="+mn-lt"/>
                <a:cs typeface="+mn-lt"/>
              </a:rPr>
              <a:t>Communication Strategies </a:t>
            </a:r>
          </a:p>
          <a:p>
            <a:pPr marL="342900" indent="-342900">
              <a:lnSpc>
                <a:spcPct val="120000"/>
              </a:lnSpc>
            </a:pPr>
            <a:r>
              <a:rPr lang="en-US" dirty="0">
                <a:ea typeface="+mn-lt"/>
                <a:cs typeface="+mn-lt"/>
              </a:rPr>
              <a:t>Sales Techniques </a:t>
            </a:r>
          </a:p>
          <a:p>
            <a:pPr marL="342900" indent="-342900">
              <a:lnSpc>
                <a:spcPct val="120000"/>
              </a:lnSpc>
            </a:pPr>
            <a:r>
              <a:rPr lang="en-US" dirty="0">
                <a:ea typeface="+mn-lt"/>
                <a:cs typeface="+mn-lt"/>
              </a:rPr>
              <a:t>Analytics </a:t>
            </a:r>
          </a:p>
          <a:p>
            <a:pPr marL="342900" indent="-342900">
              <a:lnSpc>
                <a:spcPct val="120000"/>
              </a:lnSpc>
            </a:pPr>
            <a:r>
              <a:rPr lang="en-US" dirty="0">
                <a:ea typeface="+mn-lt"/>
                <a:cs typeface="+mn-lt"/>
              </a:rPr>
              <a:t>Social Media Management </a:t>
            </a:r>
          </a:p>
          <a:p>
            <a:pPr marL="342900" indent="-342900">
              <a:lnSpc>
                <a:spcPct val="120000"/>
              </a:lnSpc>
            </a:pPr>
            <a:r>
              <a:rPr lang="en-US" dirty="0">
                <a:ea typeface="+mn-lt"/>
                <a:cs typeface="+mn-lt"/>
              </a:rPr>
              <a:t>Event Management &amp; Promotion </a:t>
            </a:r>
          </a:p>
          <a:p>
            <a:pPr marL="342900" indent="-342900">
              <a:lnSpc>
                <a:spcPct val="120000"/>
              </a:lnSpc>
            </a:pPr>
            <a:r>
              <a:rPr lang="en-US" dirty="0">
                <a:ea typeface="+mn-lt"/>
                <a:cs typeface="+mn-lt"/>
              </a:rPr>
              <a:t>Industry &amp; Alumni Relations </a:t>
            </a:r>
          </a:p>
          <a:p>
            <a:pPr marL="342900" indent="-342900">
              <a:lnSpc>
                <a:spcPct val="120000"/>
              </a:lnSpc>
            </a:pPr>
            <a:r>
              <a:rPr lang="en-US" dirty="0">
                <a:ea typeface="+mn-lt"/>
                <a:cs typeface="+mn-lt"/>
              </a:rPr>
              <a:t>Ethics &amp; Compliance </a:t>
            </a:r>
            <a:endParaRPr lang="en-US">
              <a:ea typeface="+mn-lt"/>
              <a:cs typeface="+mn-lt"/>
            </a:endParaRPr>
          </a:p>
          <a:p>
            <a:pPr marL="342900" indent="-342900">
              <a:lnSpc>
                <a:spcPct val="120000"/>
              </a:lnSpc>
            </a:pPr>
            <a:r>
              <a:rPr lang="en-US" dirty="0">
                <a:ea typeface="+mn-lt"/>
                <a:cs typeface="+mn-lt"/>
              </a:rPr>
              <a:t>Professional Development &amp; Networking</a:t>
            </a:r>
            <a:endParaRPr lang="en-US" dirty="0"/>
          </a:p>
          <a:p>
            <a:pPr marL="0" indent="0">
              <a:lnSpc>
                <a:spcPct val="120000"/>
              </a:lnSpc>
              <a:buFont typeface="Arial" panose="020B0604020202020204" pitchFamily="34" charset="0"/>
              <a:buNone/>
            </a:pPr>
            <a:endParaRPr lang="en-US" dirty="0"/>
          </a:p>
        </p:txBody>
      </p:sp>
    </p:spTree>
    <p:extLst>
      <p:ext uri="{BB962C8B-B14F-4D97-AF65-F5344CB8AC3E}">
        <p14:creationId xmlns:p14="http://schemas.microsoft.com/office/powerpoint/2010/main" val="2958110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99E96-DCD9-A0C1-1C42-755AA9BEA927}"/>
              </a:ext>
            </a:extLst>
          </p:cNvPr>
          <p:cNvSpPr>
            <a:spLocks noGrp="1"/>
          </p:cNvSpPr>
          <p:nvPr>
            <p:ph type="title"/>
          </p:nvPr>
        </p:nvSpPr>
        <p:spPr/>
        <p:txBody>
          <a:bodyPr/>
          <a:lstStyle/>
          <a:p>
            <a:r>
              <a:rPr lang="en-US" dirty="0"/>
              <a:t>Private Platform</a:t>
            </a:r>
          </a:p>
        </p:txBody>
      </p:sp>
      <p:sp>
        <p:nvSpPr>
          <p:cNvPr id="3" name="Content Placeholder 2">
            <a:extLst>
              <a:ext uri="{FF2B5EF4-FFF2-40B4-BE49-F238E27FC236}">
                <a16:creationId xmlns:a16="http://schemas.microsoft.com/office/drawing/2014/main" id="{C9AA61A4-06A3-E528-016B-58610527DDD8}"/>
              </a:ext>
            </a:extLst>
          </p:cNvPr>
          <p:cNvSpPr>
            <a:spLocks noGrp="1"/>
          </p:cNvSpPr>
          <p:nvPr>
            <p:ph sz="quarter" idx="13"/>
          </p:nvPr>
        </p:nvSpPr>
        <p:spPr>
          <a:xfrm>
            <a:off x="695325" y="1714314"/>
            <a:ext cx="4537262" cy="4459474"/>
          </a:xfrm>
        </p:spPr>
        <p:txBody>
          <a:bodyPr vert="horz" lIns="0" tIns="0" rIns="0" bIns="0" rtlCol="0" anchor="t">
            <a:normAutofit/>
          </a:bodyPr>
          <a:lstStyle/>
          <a:p>
            <a:pPr marL="0" indent="0">
              <a:lnSpc>
                <a:spcPct val="100000"/>
              </a:lnSpc>
              <a:buNone/>
            </a:pPr>
            <a:r>
              <a:rPr lang="en-US" sz="2400" dirty="0"/>
              <a:t>By providing a </a:t>
            </a:r>
            <a:br>
              <a:rPr lang="en-US" sz="2400" dirty="0"/>
            </a:br>
            <a:r>
              <a:rPr lang="en-US" sz="2400" b="1" dirty="0"/>
              <a:t>centralized platform</a:t>
            </a:r>
            <a:r>
              <a:rPr lang="en-US" sz="2400" dirty="0"/>
              <a:t> </a:t>
            </a:r>
            <a:br>
              <a:rPr lang="en-US" sz="2400" dirty="0"/>
            </a:br>
            <a:r>
              <a:rPr lang="en-US" sz="2400" dirty="0"/>
              <a:t>for information sharing and collaboration, we aim to enhance the overall experience and support offered to our esteemed members.</a:t>
            </a:r>
            <a:endParaRPr lang="en-US" dirty="0"/>
          </a:p>
          <a:p>
            <a:pPr marL="0" indent="0">
              <a:lnSpc>
                <a:spcPct val="100000"/>
              </a:lnSpc>
              <a:buNone/>
            </a:pPr>
            <a:br>
              <a:rPr lang="en-US" sz="2400" dirty="0"/>
            </a:br>
            <a:endParaRPr lang="en-US" sz="2400" dirty="0"/>
          </a:p>
          <a:p>
            <a:pPr marL="0" indent="0">
              <a:lnSpc>
                <a:spcPct val="100000"/>
              </a:lnSpc>
              <a:buNone/>
            </a:pPr>
            <a:endParaRPr lang="en-US" sz="2400" dirty="0"/>
          </a:p>
          <a:p>
            <a:pPr marL="0" indent="0">
              <a:lnSpc>
                <a:spcPct val="100000"/>
              </a:lnSpc>
              <a:buNone/>
            </a:pPr>
            <a:endParaRPr lang="en-US" sz="2400" dirty="0"/>
          </a:p>
        </p:txBody>
      </p:sp>
      <p:pic>
        <p:nvPicPr>
          <p:cNvPr id="4" name="Picture 3" descr="A screenshot of a website&#10;&#10;Description automatically generated">
            <a:extLst>
              <a:ext uri="{FF2B5EF4-FFF2-40B4-BE49-F238E27FC236}">
                <a16:creationId xmlns:a16="http://schemas.microsoft.com/office/drawing/2014/main" id="{49579810-754A-EA10-1F32-C14548F7D196}"/>
              </a:ext>
            </a:extLst>
          </p:cNvPr>
          <p:cNvPicPr>
            <a:picLocks noChangeAspect="1"/>
          </p:cNvPicPr>
          <p:nvPr/>
        </p:nvPicPr>
        <p:blipFill>
          <a:blip r:embed="rId3"/>
          <a:stretch>
            <a:fillRect/>
          </a:stretch>
        </p:blipFill>
        <p:spPr>
          <a:xfrm>
            <a:off x="5782235" y="1908885"/>
            <a:ext cx="6096000" cy="3645347"/>
          </a:xfrm>
          <a:prstGeom prst="rect">
            <a:avLst/>
          </a:prstGeom>
        </p:spPr>
      </p:pic>
    </p:spTree>
    <p:extLst>
      <p:ext uri="{BB962C8B-B14F-4D97-AF65-F5344CB8AC3E}">
        <p14:creationId xmlns:p14="http://schemas.microsoft.com/office/powerpoint/2010/main" val="2401177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99E96-DCD9-A0C1-1C42-755AA9BEA927}"/>
              </a:ext>
            </a:extLst>
          </p:cNvPr>
          <p:cNvSpPr>
            <a:spLocks noGrp="1"/>
          </p:cNvSpPr>
          <p:nvPr>
            <p:ph type="title"/>
          </p:nvPr>
        </p:nvSpPr>
        <p:spPr/>
        <p:txBody>
          <a:bodyPr/>
          <a:lstStyle/>
          <a:p>
            <a:r>
              <a:rPr lang="en-US" dirty="0"/>
              <a:t>Newsletter</a:t>
            </a:r>
          </a:p>
        </p:txBody>
      </p:sp>
      <p:sp>
        <p:nvSpPr>
          <p:cNvPr id="3" name="Content Placeholder 2">
            <a:extLst>
              <a:ext uri="{FF2B5EF4-FFF2-40B4-BE49-F238E27FC236}">
                <a16:creationId xmlns:a16="http://schemas.microsoft.com/office/drawing/2014/main" id="{C9AA61A4-06A3-E528-016B-58610527DDD8}"/>
              </a:ext>
            </a:extLst>
          </p:cNvPr>
          <p:cNvSpPr>
            <a:spLocks noGrp="1"/>
          </p:cNvSpPr>
          <p:nvPr>
            <p:ph sz="quarter" idx="13"/>
          </p:nvPr>
        </p:nvSpPr>
        <p:spPr>
          <a:xfrm>
            <a:off x="695325" y="1714314"/>
            <a:ext cx="5299262" cy="4459474"/>
          </a:xfrm>
        </p:spPr>
        <p:txBody>
          <a:bodyPr vert="horz" lIns="0" tIns="0" rIns="0" bIns="0" rtlCol="0" anchor="t">
            <a:normAutofit/>
          </a:bodyPr>
          <a:lstStyle/>
          <a:p>
            <a:pPr marL="0" indent="0">
              <a:lnSpc>
                <a:spcPct val="100000"/>
              </a:lnSpc>
              <a:buNone/>
            </a:pPr>
            <a:r>
              <a:rPr lang="en-US" sz="2400"/>
              <a:t>Monthly newletters are sent to all Network schools' members with updates from EHL and their peers.</a:t>
            </a:r>
            <a:endParaRPr lang="en-US" sz="2400" dirty="0"/>
          </a:p>
          <a:p>
            <a:pPr marL="0" indent="0">
              <a:lnSpc>
                <a:spcPct val="100000"/>
              </a:lnSpc>
              <a:buNone/>
            </a:pPr>
            <a:endParaRPr lang="en-US" sz="2400" dirty="0"/>
          </a:p>
          <a:p>
            <a:pPr marL="0" indent="0">
              <a:lnSpc>
                <a:spcPct val="100000"/>
              </a:lnSpc>
              <a:buNone/>
            </a:pPr>
            <a:r>
              <a:rPr lang="en-US" sz="2400" dirty="0"/>
              <a:t>It is an opportunity to share your best practices, achievements and milestones.</a:t>
            </a:r>
          </a:p>
          <a:p>
            <a:pPr marL="0" indent="0">
              <a:lnSpc>
                <a:spcPct val="100000"/>
              </a:lnSpc>
              <a:buNone/>
            </a:pPr>
            <a:endParaRPr lang="en-US" sz="2400" dirty="0"/>
          </a:p>
          <a:p>
            <a:pPr marL="0" indent="0">
              <a:lnSpc>
                <a:spcPct val="100000"/>
              </a:lnSpc>
              <a:buNone/>
            </a:pPr>
            <a:endParaRPr lang="en-US" sz="2400" dirty="0"/>
          </a:p>
        </p:txBody>
      </p:sp>
      <p:pic>
        <p:nvPicPr>
          <p:cNvPr id="4" name="Picture 3" descr="A screenshot of a cell phone&#10;&#10;Description automatically generated">
            <a:extLst>
              <a:ext uri="{FF2B5EF4-FFF2-40B4-BE49-F238E27FC236}">
                <a16:creationId xmlns:a16="http://schemas.microsoft.com/office/drawing/2014/main" id="{FB37E25B-7430-ACA1-0481-417E34EE02CE}"/>
              </a:ext>
            </a:extLst>
          </p:cNvPr>
          <p:cNvPicPr>
            <a:picLocks noChangeAspect="1"/>
          </p:cNvPicPr>
          <p:nvPr/>
        </p:nvPicPr>
        <p:blipFill>
          <a:blip r:embed="rId3"/>
          <a:stretch>
            <a:fillRect/>
          </a:stretch>
        </p:blipFill>
        <p:spPr>
          <a:xfrm>
            <a:off x="7108509" y="1237130"/>
            <a:ext cx="4384746" cy="5067300"/>
          </a:xfrm>
          <a:prstGeom prst="rect">
            <a:avLst/>
          </a:prstGeom>
        </p:spPr>
      </p:pic>
    </p:spTree>
    <p:extLst>
      <p:ext uri="{BB962C8B-B14F-4D97-AF65-F5344CB8AC3E}">
        <p14:creationId xmlns:p14="http://schemas.microsoft.com/office/powerpoint/2010/main" val="2020801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5">
            <a:extLst>
              <a:ext uri="{FF2B5EF4-FFF2-40B4-BE49-F238E27FC236}">
                <a16:creationId xmlns:a16="http://schemas.microsoft.com/office/drawing/2014/main" id="{5A210263-ADAB-450E-E419-FEF728F19B6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271248" cy="7395621"/>
          </a:xfrm>
          <a:prstGeom prst="rect">
            <a:avLst/>
          </a:prstGeom>
        </p:spPr>
      </p:pic>
      <p:sp>
        <p:nvSpPr>
          <p:cNvPr id="4" name="Title 6">
            <a:extLst>
              <a:ext uri="{FF2B5EF4-FFF2-40B4-BE49-F238E27FC236}">
                <a16:creationId xmlns:a16="http://schemas.microsoft.com/office/drawing/2014/main" id="{83ABC06E-143D-40CD-5D72-BA9D136491BC}"/>
              </a:ext>
            </a:extLst>
          </p:cNvPr>
          <p:cNvSpPr txBox="1">
            <a:spLocks/>
          </p:cNvSpPr>
          <p:nvPr/>
        </p:nvSpPr>
        <p:spPr>
          <a:xfrm>
            <a:off x="0" y="4682874"/>
            <a:ext cx="12271248" cy="1496503"/>
          </a:xfrm>
          <a:prstGeom prst="rect">
            <a:avLst/>
          </a:prstGeom>
          <a:solidFill>
            <a:srgbClr val="001436">
              <a:alpha val="54000"/>
            </a:srgbClr>
          </a:solidFill>
        </p:spPr>
        <p:txBody>
          <a:bodyPr vert="horz" lIns="0" tIns="0" rIns="0" bIns="0" rtlCol="0" anchor="ctr">
            <a:noAutofit/>
          </a:bodyPr>
          <a:lstStyle>
            <a:lvl1pPr algn="ctr" defTabSz="914400" rtl="0" eaLnBrk="1" latinLnBrk="0" hangingPunct="1">
              <a:lnSpc>
                <a:spcPct val="90000"/>
              </a:lnSpc>
              <a:spcBef>
                <a:spcPct val="0"/>
              </a:spcBef>
              <a:buNone/>
              <a:defRPr sz="5821" b="1" kern="1200">
                <a:solidFill>
                  <a:schemeClr val="accent1"/>
                </a:solidFill>
                <a:latin typeface="Georgia" panose="02040502050405020303" pitchFamily="18" charset="0"/>
                <a:ea typeface="+mj-ea"/>
                <a:cs typeface="+mj-cs"/>
              </a:defRPr>
            </a:lvl1pPr>
          </a:lstStyle>
          <a:p>
            <a:pPr marL="1076325" algn="l"/>
            <a:r>
              <a:rPr lang="en-US" sz="3600" dirty="0">
                <a:solidFill>
                  <a:schemeClr val="bg1"/>
                </a:solidFill>
                <a:latin typeface="Georgia"/>
              </a:rPr>
              <a:t>Greater Global Reach</a:t>
            </a:r>
            <a:endParaRPr lang="en-US" sz="3600" b="0" dirty="0">
              <a:solidFill>
                <a:schemeClr val="bg1"/>
              </a:solidFill>
              <a:latin typeface="Georgia"/>
            </a:endParaRPr>
          </a:p>
        </p:txBody>
      </p:sp>
    </p:spTree>
    <p:custDataLst>
      <p:tags r:id="rId1"/>
    </p:custDataLst>
    <p:extLst>
      <p:ext uri="{BB962C8B-B14F-4D97-AF65-F5344CB8AC3E}">
        <p14:creationId xmlns:p14="http://schemas.microsoft.com/office/powerpoint/2010/main" val="3942808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99E96-DCD9-A0C1-1C42-755AA9BEA927}"/>
              </a:ext>
            </a:extLst>
          </p:cNvPr>
          <p:cNvSpPr>
            <a:spLocks noGrp="1"/>
          </p:cNvSpPr>
          <p:nvPr>
            <p:ph type="title"/>
          </p:nvPr>
        </p:nvSpPr>
        <p:spPr/>
        <p:txBody>
          <a:bodyPr/>
          <a:lstStyle/>
          <a:p>
            <a:r>
              <a:rPr lang="en-US" dirty="0"/>
              <a:t>Greater Global Reach</a:t>
            </a:r>
            <a:endParaRPr lang="en-CH" dirty="0"/>
          </a:p>
        </p:txBody>
      </p:sp>
      <p:sp>
        <p:nvSpPr>
          <p:cNvPr id="3" name="Content Placeholder 2">
            <a:extLst>
              <a:ext uri="{FF2B5EF4-FFF2-40B4-BE49-F238E27FC236}">
                <a16:creationId xmlns:a16="http://schemas.microsoft.com/office/drawing/2014/main" id="{C9AA61A4-06A3-E528-016B-58610527DDD8}"/>
              </a:ext>
            </a:extLst>
          </p:cNvPr>
          <p:cNvSpPr>
            <a:spLocks noGrp="1"/>
          </p:cNvSpPr>
          <p:nvPr>
            <p:ph sz="quarter" idx="13"/>
          </p:nvPr>
        </p:nvSpPr>
        <p:spPr>
          <a:xfrm>
            <a:off x="695325" y="1523814"/>
            <a:ext cx="10801350" cy="4649974"/>
          </a:xfrm>
        </p:spPr>
        <p:txBody>
          <a:bodyPr vert="horz" lIns="0" tIns="0" rIns="0" bIns="0" rtlCol="0" anchor="t">
            <a:normAutofit/>
          </a:bodyPr>
          <a:lstStyle/>
          <a:p>
            <a:pPr marL="0" indent="0">
              <a:lnSpc>
                <a:spcPct val="100000"/>
              </a:lnSpc>
              <a:buNone/>
            </a:pPr>
            <a:r>
              <a:rPr lang="en-US" sz="2400" dirty="0"/>
              <a:t>A singular strategy allows for a more substantial global presence, benefiting Network Schools through increased visibility and prestige.</a:t>
            </a:r>
            <a:endParaRPr lang="en-US" sz="2400"/>
          </a:p>
          <a:p>
            <a:pPr marL="0" indent="0">
              <a:lnSpc>
                <a:spcPct val="100000"/>
              </a:lnSpc>
              <a:buNone/>
            </a:pPr>
            <a:endParaRPr lang="en-US" sz="2400" dirty="0"/>
          </a:p>
          <a:p>
            <a:pPr>
              <a:lnSpc>
                <a:spcPct val="100000"/>
              </a:lnSpc>
            </a:pPr>
            <a:r>
              <a:rPr lang="en-US" sz="2400" dirty="0"/>
              <a:t>Schools’ page on the </a:t>
            </a:r>
            <a:br>
              <a:rPr lang="en-US" sz="2400" dirty="0"/>
            </a:br>
            <a:r>
              <a:rPr lang="en-US" sz="2400" dirty="0"/>
              <a:t>EHL Education Consulting website</a:t>
            </a:r>
          </a:p>
          <a:p>
            <a:pPr>
              <a:lnSpc>
                <a:spcPct val="100000"/>
              </a:lnSpc>
            </a:pPr>
            <a:r>
              <a:rPr lang="en-US" sz="2400" dirty="0"/>
              <a:t>New &amp; events section</a:t>
            </a:r>
          </a:p>
          <a:p>
            <a:pPr>
              <a:lnSpc>
                <a:spcPct val="100000"/>
              </a:lnSpc>
            </a:pPr>
            <a:r>
              <a:rPr lang="en-US" sz="2400" dirty="0"/>
              <a:t>Blog and case studies</a:t>
            </a:r>
          </a:p>
          <a:p>
            <a:pPr>
              <a:lnSpc>
                <a:spcPct val="100000"/>
              </a:lnSpc>
            </a:pPr>
            <a:r>
              <a:rPr lang="en-US" sz="2400" dirty="0"/>
              <a:t>Amplification</a:t>
            </a:r>
          </a:p>
          <a:p>
            <a:pPr marL="0" indent="0">
              <a:lnSpc>
                <a:spcPct val="100000"/>
              </a:lnSpc>
              <a:buNone/>
            </a:pPr>
            <a:endParaRPr lang="en-US" sz="2400" dirty="0"/>
          </a:p>
        </p:txBody>
      </p:sp>
      <p:pic>
        <p:nvPicPr>
          <p:cNvPr id="4" name="Picture 3" descr="Hands holding a gear with a check mark in the center&#10;&#10;Description automatically generated">
            <a:extLst>
              <a:ext uri="{FF2B5EF4-FFF2-40B4-BE49-F238E27FC236}">
                <a16:creationId xmlns:a16="http://schemas.microsoft.com/office/drawing/2014/main" id="{DC05E6BC-C78C-65CD-99AA-784B0C211851}"/>
              </a:ext>
            </a:extLst>
          </p:cNvPr>
          <p:cNvPicPr>
            <a:picLocks noChangeAspect="1"/>
          </p:cNvPicPr>
          <p:nvPr/>
        </p:nvPicPr>
        <p:blipFill>
          <a:blip r:embed="rId3"/>
          <a:stretch>
            <a:fillRect/>
          </a:stretch>
        </p:blipFill>
        <p:spPr>
          <a:xfrm>
            <a:off x="6101603" y="2642908"/>
            <a:ext cx="5905500" cy="3409950"/>
          </a:xfrm>
          <a:prstGeom prst="rect">
            <a:avLst/>
          </a:prstGeom>
        </p:spPr>
      </p:pic>
    </p:spTree>
    <p:extLst>
      <p:ext uri="{BB962C8B-B14F-4D97-AF65-F5344CB8AC3E}">
        <p14:creationId xmlns:p14="http://schemas.microsoft.com/office/powerpoint/2010/main" val="3447475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99E96-DCD9-A0C1-1C42-755AA9BEA927}"/>
              </a:ext>
            </a:extLst>
          </p:cNvPr>
          <p:cNvSpPr>
            <a:spLocks noGrp="1"/>
          </p:cNvSpPr>
          <p:nvPr>
            <p:ph type="title"/>
          </p:nvPr>
        </p:nvSpPr>
        <p:spPr/>
        <p:txBody>
          <a:bodyPr/>
          <a:lstStyle/>
          <a:p>
            <a:r>
              <a:rPr lang="en-US" dirty="0"/>
              <a:t>EHL Education Consulting website</a:t>
            </a:r>
          </a:p>
        </p:txBody>
      </p:sp>
      <p:sp>
        <p:nvSpPr>
          <p:cNvPr id="3" name="Content Placeholder 2">
            <a:extLst>
              <a:ext uri="{FF2B5EF4-FFF2-40B4-BE49-F238E27FC236}">
                <a16:creationId xmlns:a16="http://schemas.microsoft.com/office/drawing/2014/main" id="{C9AA61A4-06A3-E528-016B-58610527DDD8}"/>
              </a:ext>
            </a:extLst>
          </p:cNvPr>
          <p:cNvSpPr>
            <a:spLocks noGrp="1"/>
          </p:cNvSpPr>
          <p:nvPr>
            <p:ph sz="quarter" idx="13"/>
          </p:nvPr>
        </p:nvSpPr>
        <p:spPr>
          <a:xfrm>
            <a:off x="695325" y="1344520"/>
            <a:ext cx="10801350" cy="4974944"/>
          </a:xfrm>
        </p:spPr>
        <p:txBody>
          <a:bodyPr vert="horz" lIns="0" tIns="0" rIns="0" bIns="0" rtlCol="0" anchor="t">
            <a:normAutofit/>
          </a:bodyPr>
          <a:lstStyle/>
          <a:p>
            <a:pPr marL="0" indent="0">
              <a:lnSpc>
                <a:spcPct val="100000"/>
              </a:lnSpc>
              <a:buNone/>
            </a:pPr>
            <a:r>
              <a:rPr lang="en-US" sz="2400" dirty="0"/>
              <a:t>Each Network school benefits from </a:t>
            </a:r>
            <a:br>
              <a:rPr lang="en-US" sz="2400" dirty="0"/>
            </a:br>
            <a:r>
              <a:rPr lang="en-US" sz="2400" dirty="0"/>
              <a:t>enhanced visibility through a dedicated </a:t>
            </a:r>
            <a:br>
              <a:rPr lang="en-US" sz="2400" dirty="0"/>
            </a:br>
            <a:r>
              <a:rPr lang="en-US" sz="2400" dirty="0"/>
              <a:t>page on our platform that links directly </a:t>
            </a:r>
            <a:br>
              <a:rPr lang="en-US" sz="2400" dirty="0"/>
            </a:br>
            <a:r>
              <a:rPr lang="en-US" sz="2400" dirty="0"/>
              <a:t>back to their website. </a:t>
            </a:r>
            <a:br>
              <a:rPr lang="en-US" sz="2400" dirty="0"/>
            </a:br>
            <a:br>
              <a:rPr lang="en-US" sz="2400" dirty="0"/>
            </a:br>
            <a:r>
              <a:rPr lang="en-US" sz="2400" dirty="0"/>
              <a:t>This page provides an overview of </a:t>
            </a:r>
            <a:br>
              <a:rPr lang="en-US" sz="2400" dirty="0"/>
            </a:br>
            <a:r>
              <a:rPr lang="en-US" sz="2400" dirty="0"/>
              <a:t>your institution, showcasing key </a:t>
            </a:r>
            <a:br>
              <a:rPr lang="en-US" sz="2400" dirty="0"/>
            </a:br>
            <a:r>
              <a:rPr lang="en-US" sz="2400" dirty="0"/>
              <a:t>elements such as your programs </a:t>
            </a:r>
            <a:br>
              <a:rPr lang="en-US" sz="2400" dirty="0"/>
            </a:br>
            <a:r>
              <a:rPr lang="en-US" sz="2400" dirty="0"/>
              <a:t>and achievements. The objective is </a:t>
            </a:r>
            <a:br>
              <a:rPr lang="en-US" sz="2400" dirty="0"/>
            </a:br>
            <a:r>
              <a:rPr lang="en-US" sz="2400" dirty="0"/>
              <a:t>to drive traffic to your website </a:t>
            </a:r>
            <a:br>
              <a:rPr lang="en-US" sz="2400" dirty="0"/>
            </a:br>
            <a:r>
              <a:rPr lang="en-US" sz="2400" dirty="0"/>
              <a:t>and increase your exposure </a:t>
            </a:r>
            <a:br>
              <a:rPr lang="en-US" sz="2400" dirty="0"/>
            </a:br>
            <a:r>
              <a:rPr lang="en-US" sz="2400" dirty="0"/>
              <a:t>through EHL's extensive channels.</a:t>
            </a:r>
          </a:p>
          <a:p>
            <a:pPr marL="0" indent="0">
              <a:lnSpc>
                <a:spcPct val="100000"/>
              </a:lnSpc>
              <a:buNone/>
            </a:pPr>
            <a:endParaRPr lang="en-US" sz="2400" dirty="0"/>
          </a:p>
          <a:p>
            <a:pPr>
              <a:lnSpc>
                <a:spcPct val="100000"/>
              </a:lnSpc>
            </a:pPr>
            <a:endParaRPr lang="en-US" sz="2400" dirty="0"/>
          </a:p>
          <a:p>
            <a:pPr marL="0" indent="0">
              <a:lnSpc>
                <a:spcPct val="100000"/>
              </a:lnSpc>
              <a:buNone/>
            </a:pPr>
            <a:endParaRPr lang="en-US" sz="2400" dirty="0"/>
          </a:p>
        </p:txBody>
      </p:sp>
      <p:sp>
        <p:nvSpPr>
          <p:cNvPr id="4" name="TextBox 3">
            <a:extLst>
              <a:ext uri="{FF2B5EF4-FFF2-40B4-BE49-F238E27FC236}">
                <a16:creationId xmlns:a16="http://schemas.microsoft.com/office/drawing/2014/main" id="{F46FFDB9-D4D8-3A67-6A4C-497CF3836224}"/>
              </a:ext>
            </a:extLst>
          </p:cNvPr>
          <p:cNvSpPr txBox="1"/>
          <p:nvPr/>
        </p:nvSpPr>
        <p:spPr>
          <a:xfrm>
            <a:off x="6494929" y="6169959"/>
            <a:ext cx="603772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hlinkClick r:id="rId3"/>
              </a:rPr>
              <a:t>https://educationconsulting.ehl.edu/certified-schools-network</a:t>
            </a:r>
            <a:r>
              <a:rPr lang="en-US" sz="1400" dirty="0"/>
              <a:t> </a:t>
            </a:r>
            <a:endParaRPr lang="en-US" sz="1400"/>
          </a:p>
        </p:txBody>
      </p:sp>
      <p:pic>
        <p:nvPicPr>
          <p:cNvPr id="5" name="Picture 4" descr="A group of people sitting on chairs&#10;&#10;Description automatically generated">
            <a:extLst>
              <a:ext uri="{FF2B5EF4-FFF2-40B4-BE49-F238E27FC236}">
                <a16:creationId xmlns:a16="http://schemas.microsoft.com/office/drawing/2014/main" id="{A10DC90E-597A-CA10-9EA4-6A918A3ED528}"/>
              </a:ext>
            </a:extLst>
          </p:cNvPr>
          <p:cNvPicPr>
            <a:picLocks noChangeAspect="1"/>
          </p:cNvPicPr>
          <p:nvPr/>
        </p:nvPicPr>
        <p:blipFill>
          <a:blip r:embed="rId4"/>
          <a:stretch>
            <a:fillRect/>
          </a:stretch>
        </p:blipFill>
        <p:spPr>
          <a:xfrm>
            <a:off x="6908767" y="1203511"/>
            <a:ext cx="4179115" cy="4809565"/>
          </a:xfrm>
          <a:prstGeom prst="rect">
            <a:avLst/>
          </a:prstGeom>
        </p:spPr>
      </p:pic>
    </p:spTree>
    <p:extLst>
      <p:ext uri="{BB962C8B-B14F-4D97-AF65-F5344CB8AC3E}">
        <p14:creationId xmlns:p14="http://schemas.microsoft.com/office/powerpoint/2010/main" val="158372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99E96-DCD9-A0C1-1C42-755AA9BEA927}"/>
              </a:ext>
            </a:extLst>
          </p:cNvPr>
          <p:cNvSpPr>
            <a:spLocks noGrp="1"/>
          </p:cNvSpPr>
          <p:nvPr>
            <p:ph type="title"/>
          </p:nvPr>
        </p:nvSpPr>
        <p:spPr/>
        <p:txBody>
          <a:bodyPr/>
          <a:lstStyle/>
          <a:p>
            <a:r>
              <a:rPr lang="en-US" dirty="0"/>
              <a:t>New &amp; events section</a:t>
            </a:r>
          </a:p>
        </p:txBody>
      </p:sp>
      <p:sp>
        <p:nvSpPr>
          <p:cNvPr id="3" name="Content Placeholder 2">
            <a:extLst>
              <a:ext uri="{FF2B5EF4-FFF2-40B4-BE49-F238E27FC236}">
                <a16:creationId xmlns:a16="http://schemas.microsoft.com/office/drawing/2014/main" id="{C9AA61A4-06A3-E528-016B-58610527DDD8}"/>
              </a:ext>
            </a:extLst>
          </p:cNvPr>
          <p:cNvSpPr>
            <a:spLocks noGrp="1"/>
          </p:cNvSpPr>
          <p:nvPr>
            <p:ph sz="quarter" idx="13"/>
          </p:nvPr>
        </p:nvSpPr>
        <p:spPr>
          <a:xfrm>
            <a:off x="695325" y="1198071"/>
            <a:ext cx="10798645" cy="5052999"/>
          </a:xfrm>
        </p:spPr>
        <p:txBody>
          <a:bodyPr vert="horz" lIns="0" tIns="0" rIns="0" bIns="0" rtlCol="0" anchor="t">
            <a:normAutofit/>
          </a:bodyPr>
          <a:lstStyle/>
          <a:p>
            <a:pPr marL="0" indent="0">
              <a:lnSpc>
                <a:spcPct val="120000"/>
              </a:lnSpc>
              <a:buNone/>
            </a:pPr>
            <a:r>
              <a:rPr lang="en-US" sz="2400"/>
              <a:t>There are </a:t>
            </a:r>
            <a:r>
              <a:rPr lang="en-US" sz="2400" b="1"/>
              <a:t>"News &amp; Events" section</a:t>
            </a:r>
            <a:r>
              <a:rPr lang="en-US" sz="2400"/>
              <a:t> across various EHL websites where you can highlight your key milestones. These updates are further promoted through our newsletters, ensuring greater visibility for your achievements.</a:t>
            </a:r>
          </a:p>
          <a:p>
            <a:pPr marL="0" indent="0">
              <a:lnSpc>
                <a:spcPct val="120000"/>
              </a:lnSpc>
              <a:buNone/>
            </a:pPr>
            <a:r>
              <a:rPr lang="en-US" sz="2400" dirty="0">
                <a:ea typeface="+mn-lt"/>
                <a:cs typeface="+mn-lt"/>
              </a:rPr>
              <a:t>This provides an opportunity to </a:t>
            </a:r>
            <a:br>
              <a:rPr lang="en-US" sz="2400" dirty="0">
                <a:ea typeface="+mn-lt"/>
                <a:cs typeface="+mn-lt"/>
              </a:rPr>
            </a:br>
            <a:r>
              <a:rPr lang="en-US" sz="2400" b="1" dirty="0">
                <a:ea typeface="+mn-lt"/>
                <a:cs typeface="+mn-lt"/>
              </a:rPr>
              <a:t>gain visibility</a:t>
            </a:r>
            <a:r>
              <a:rPr lang="en-US" sz="2400" dirty="0">
                <a:ea typeface="+mn-lt"/>
                <a:cs typeface="+mn-lt"/>
              </a:rPr>
              <a:t> not only within </a:t>
            </a:r>
            <a:br>
              <a:rPr lang="en-US" sz="2400" dirty="0">
                <a:ea typeface="+mn-lt"/>
                <a:cs typeface="+mn-lt"/>
              </a:rPr>
            </a:br>
            <a:r>
              <a:rPr lang="en-US" sz="2400" dirty="0">
                <a:ea typeface="+mn-lt"/>
                <a:cs typeface="+mn-lt"/>
              </a:rPr>
              <a:t>the network of certified schools </a:t>
            </a:r>
            <a:br>
              <a:rPr lang="en-US" sz="2400" dirty="0">
                <a:ea typeface="+mn-lt"/>
                <a:cs typeface="+mn-lt"/>
              </a:rPr>
            </a:br>
            <a:r>
              <a:rPr lang="en-US" sz="2400" dirty="0">
                <a:ea typeface="+mn-lt"/>
                <a:cs typeface="+mn-lt"/>
              </a:rPr>
              <a:t>but also across the broader EHL </a:t>
            </a:r>
            <a:br>
              <a:rPr lang="en-US" sz="2400" dirty="0">
                <a:ea typeface="+mn-lt"/>
                <a:cs typeface="+mn-lt"/>
              </a:rPr>
            </a:br>
            <a:r>
              <a:rPr lang="en-US" sz="2400" dirty="0">
                <a:ea typeface="+mn-lt"/>
                <a:cs typeface="+mn-lt"/>
              </a:rPr>
              <a:t>network, ensuring your milestones </a:t>
            </a:r>
            <a:br>
              <a:rPr lang="en-US" sz="2400" dirty="0">
                <a:ea typeface="+mn-lt"/>
                <a:cs typeface="+mn-lt"/>
              </a:rPr>
            </a:br>
            <a:r>
              <a:rPr lang="en-US" sz="2400" dirty="0">
                <a:ea typeface="+mn-lt"/>
                <a:cs typeface="+mn-lt"/>
              </a:rPr>
              <a:t>reach a wider audience.</a:t>
            </a:r>
            <a:endParaRPr lang="en-US" sz="2400" dirty="0"/>
          </a:p>
          <a:p>
            <a:pPr marL="0" indent="0">
              <a:lnSpc>
                <a:spcPct val="120000"/>
              </a:lnSpc>
              <a:buNone/>
            </a:pPr>
            <a:endParaRPr lang="en-US" sz="2400" dirty="0"/>
          </a:p>
        </p:txBody>
      </p:sp>
      <p:pic>
        <p:nvPicPr>
          <p:cNvPr id="4" name="Picture 3" descr="A group of people standing in front of a table&#10;&#10;Description automatically generated">
            <a:extLst>
              <a:ext uri="{FF2B5EF4-FFF2-40B4-BE49-F238E27FC236}">
                <a16:creationId xmlns:a16="http://schemas.microsoft.com/office/drawing/2014/main" id="{1A58D7F3-C17C-A4D4-5713-80B8CAFE6752}"/>
              </a:ext>
            </a:extLst>
          </p:cNvPr>
          <p:cNvPicPr>
            <a:picLocks noChangeAspect="1"/>
          </p:cNvPicPr>
          <p:nvPr/>
        </p:nvPicPr>
        <p:blipFill>
          <a:blip r:embed="rId3"/>
          <a:stretch>
            <a:fillRect/>
          </a:stretch>
        </p:blipFill>
        <p:spPr>
          <a:xfrm>
            <a:off x="5983940" y="2890700"/>
            <a:ext cx="5793442" cy="3116071"/>
          </a:xfrm>
          <a:prstGeom prst="rect">
            <a:avLst/>
          </a:prstGeom>
        </p:spPr>
      </p:pic>
      <p:sp>
        <p:nvSpPr>
          <p:cNvPr id="5" name="TextBox 4">
            <a:extLst>
              <a:ext uri="{FF2B5EF4-FFF2-40B4-BE49-F238E27FC236}">
                <a16:creationId xmlns:a16="http://schemas.microsoft.com/office/drawing/2014/main" id="{75780400-6409-918F-741F-0E3A0308827D}"/>
              </a:ext>
            </a:extLst>
          </p:cNvPr>
          <p:cNvSpPr txBox="1"/>
          <p:nvPr/>
        </p:nvSpPr>
        <p:spPr>
          <a:xfrm>
            <a:off x="690282" y="5856194"/>
            <a:ext cx="495075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u="sng">
                <a:solidFill>
                  <a:srgbClr val="0563C1"/>
                </a:solidFill>
                <a:cs typeface="Segoe UI"/>
                <a:hlinkClick r:id="rId4"/>
              </a:rPr>
              <a:t>https://educationconsulting.ehl.edu/news-events/tag/ehl-education-consulting</a:t>
            </a:r>
            <a:r>
              <a:rPr lang="en-US" sz="1400"/>
              <a:t> </a:t>
            </a:r>
            <a:endParaRPr lang="en-US"/>
          </a:p>
        </p:txBody>
      </p:sp>
    </p:spTree>
    <p:extLst>
      <p:ext uri="{BB962C8B-B14F-4D97-AF65-F5344CB8AC3E}">
        <p14:creationId xmlns:p14="http://schemas.microsoft.com/office/powerpoint/2010/main" val="4062265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butterfly on a string">
            <a:extLst>
              <a:ext uri="{FF2B5EF4-FFF2-40B4-BE49-F238E27FC236}">
                <a16:creationId xmlns:a16="http://schemas.microsoft.com/office/drawing/2014/main" id="{F2274EDC-C62A-B21F-995B-EC66C3B50B03}"/>
              </a:ext>
            </a:extLst>
          </p:cNvPr>
          <p:cNvPicPr>
            <a:picLocks noChangeAspect="1"/>
          </p:cNvPicPr>
          <p:nvPr/>
        </p:nvPicPr>
        <p:blipFill rotWithShape="1">
          <a:blip r:embed="rId2">
            <a:extLst>
              <a:ext uri="{28A0092B-C50C-407E-A947-70E740481C1C}">
                <a14:useLocalDpi xmlns:a14="http://schemas.microsoft.com/office/drawing/2010/main" val="0"/>
              </a:ext>
            </a:extLst>
          </a:blip>
          <a:srcRect l="43246" r="13508"/>
          <a:stretch/>
        </p:blipFill>
        <p:spPr>
          <a:xfrm>
            <a:off x="0" y="0"/>
            <a:ext cx="6096000" cy="6021388"/>
          </a:xfrm>
          <a:prstGeom prst="rect">
            <a:avLst/>
          </a:prstGeom>
        </p:spPr>
      </p:pic>
      <p:sp>
        <p:nvSpPr>
          <p:cNvPr id="2" name="Title 1">
            <a:extLst>
              <a:ext uri="{FF2B5EF4-FFF2-40B4-BE49-F238E27FC236}">
                <a16:creationId xmlns:a16="http://schemas.microsoft.com/office/drawing/2014/main" id="{639BE203-B747-757D-FFBC-2CB3D80D4E11}"/>
              </a:ext>
            </a:extLst>
          </p:cNvPr>
          <p:cNvSpPr>
            <a:spLocks noGrp="1"/>
          </p:cNvSpPr>
          <p:nvPr>
            <p:ph type="title"/>
          </p:nvPr>
        </p:nvSpPr>
        <p:spPr>
          <a:xfrm>
            <a:off x="6780213" y="238139"/>
            <a:ext cx="4716461" cy="2742567"/>
          </a:xfrm>
        </p:spPr>
        <p:txBody>
          <a:bodyPr>
            <a:normAutofit fontScale="90000"/>
          </a:bodyPr>
          <a:lstStyle/>
          <a:p>
            <a:pPr>
              <a:lnSpc>
                <a:spcPct val="100000"/>
              </a:lnSpc>
            </a:pPr>
            <a:r>
              <a:rPr lang="en-US" b="1" dirty="0"/>
              <a:t>EHL Group has undergone significant changes in the past 2 years</a:t>
            </a:r>
            <a:endParaRPr lang="en-CH" dirty="0"/>
          </a:p>
        </p:txBody>
      </p:sp>
      <p:sp>
        <p:nvSpPr>
          <p:cNvPr id="4" name="Text Placeholder 3">
            <a:extLst>
              <a:ext uri="{FF2B5EF4-FFF2-40B4-BE49-F238E27FC236}">
                <a16:creationId xmlns:a16="http://schemas.microsoft.com/office/drawing/2014/main" id="{6AD35386-9082-58D5-E72C-311786AB68AA}"/>
              </a:ext>
            </a:extLst>
          </p:cNvPr>
          <p:cNvSpPr>
            <a:spLocks noGrp="1"/>
          </p:cNvSpPr>
          <p:nvPr>
            <p:ph type="body" sz="quarter" idx="14"/>
          </p:nvPr>
        </p:nvSpPr>
        <p:spPr>
          <a:xfrm>
            <a:off x="6791325" y="3278821"/>
            <a:ext cx="4705349" cy="2742567"/>
          </a:xfrm>
        </p:spPr>
        <p:txBody>
          <a:bodyPr vert="horz" lIns="0" tIns="0" rIns="0" bIns="0" rtlCol="0" anchor="t">
            <a:normAutofit/>
          </a:bodyPr>
          <a:lstStyle/>
          <a:p>
            <a:pPr marL="0" indent="0">
              <a:lnSpc>
                <a:spcPct val="100000"/>
              </a:lnSpc>
              <a:buNone/>
            </a:pPr>
            <a:r>
              <a:rPr lang="en-US" dirty="0"/>
              <a:t>The organization has restructured to unify under a single, cohesive structure and a central mother brand.</a:t>
            </a:r>
            <a:endParaRPr lang="en-US"/>
          </a:p>
          <a:p>
            <a:pPr marL="0" indent="0">
              <a:lnSpc>
                <a:spcPct val="100000"/>
              </a:lnSpc>
              <a:buNone/>
            </a:pPr>
            <a:endParaRPr lang="en-CH" dirty="0"/>
          </a:p>
        </p:txBody>
      </p:sp>
    </p:spTree>
    <p:extLst>
      <p:ext uri="{BB962C8B-B14F-4D97-AF65-F5344CB8AC3E}">
        <p14:creationId xmlns:p14="http://schemas.microsoft.com/office/powerpoint/2010/main" val="1743330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99E96-DCD9-A0C1-1C42-755AA9BEA927}"/>
              </a:ext>
            </a:extLst>
          </p:cNvPr>
          <p:cNvSpPr>
            <a:spLocks noGrp="1"/>
          </p:cNvSpPr>
          <p:nvPr>
            <p:ph type="title"/>
          </p:nvPr>
        </p:nvSpPr>
        <p:spPr/>
        <p:txBody>
          <a:bodyPr/>
          <a:lstStyle/>
          <a:p>
            <a:r>
              <a:rPr lang="en-US" dirty="0"/>
              <a:t>Blog and case studies</a:t>
            </a:r>
          </a:p>
        </p:txBody>
      </p:sp>
      <p:sp>
        <p:nvSpPr>
          <p:cNvPr id="3" name="Content Placeholder 2">
            <a:extLst>
              <a:ext uri="{FF2B5EF4-FFF2-40B4-BE49-F238E27FC236}">
                <a16:creationId xmlns:a16="http://schemas.microsoft.com/office/drawing/2014/main" id="{C9AA61A4-06A3-E528-016B-58610527DDD8}"/>
              </a:ext>
            </a:extLst>
          </p:cNvPr>
          <p:cNvSpPr>
            <a:spLocks noGrp="1"/>
          </p:cNvSpPr>
          <p:nvPr>
            <p:ph sz="quarter" idx="13"/>
          </p:nvPr>
        </p:nvSpPr>
        <p:spPr>
          <a:xfrm>
            <a:off x="695325" y="1338141"/>
            <a:ext cx="10953750" cy="4835647"/>
          </a:xfrm>
        </p:spPr>
        <p:txBody>
          <a:bodyPr vert="horz" lIns="0" tIns="0" rIns="0" bIns="0" rtlCol="0" anchor="t">
            <a:normAutofit/>
          </a:bodyPr>
          <a:lstStyle/>
          <a:p>
            <a:pPr marL="0" indent="0">
              <a:lnSpc>
                <a:spcPct val="100000"/>
              </a:lnSpc>
              <a:buNone/>
            </a:pPr>
            <a:r>
              <a:rPr lang="en-US" sz="2400" b="1" dirty="0"/>
              <a:t>A collaboration to highlight your expertise</a:t>
            </a:r>
          </a:p>
          <a:p>
            <a:pPr marL="0" indent="0">
              <a:lnSpc>
                <a:spcPct val="100000"/>
              </a:lnSpc>
              <a:buNone/>
            </a:pPr>
            <a:r>
              <a:rPr lang="en-US" sz="2400" dirty="0"/>
              <a:t>Together, we can create a tailored content package that effectively highlights your expertise.</a:t>
            </a:r>
          </a:p>
          <a:p>
            <a:pPr marL="0" indent="0">
              <a:lnSpc>
                <a:spcPct val="100000"/>
              </a:lnSpc>
              <a:buNone/>
            </a:pPr>
            <a:r>
              <a:rPr lang="en-US" sz="2400" dirty="0"/>
              <a:t>We typically suggest combining </a:t>
            </a:r>
            <a:br>
              <a:rPr lang="en-US" sz="2400" dirty="0"/>
            </a:br>
            <a:r>
              <a:rPr lang="en-US" sz="2400" dirty="0"/>
              <a:t>a blog post with a case study </a:t>
            </a:r>
            <a:br>
              <a:rPr lang="en-US" sz="2400" dirty="0"/>
            </a:br>
            <a:r>
              <a:rPr lang="en-US" sz="2400" dirty="0"/>
              <a:t>(and, if feasible, a video) to be </a:t>
            </a:r>
            <a:br>
              <a:rPr lang="en-US" sz="2400" dirty="0"/>
            </a:br>
            <a:r>
              <a:rPr lang="en-US" sz="2400" dirty="0"/>
              <a:t>shared across EHL's platforms, </a:t>
            </a:r>
            <a:br>
              <a:rPr lang="en-US" sz="2400" dirty="0"/>
            </a:br>
            <a:r>
              <a:rPr lang="en-US" sz="2400" dirty="0"/>
              <a:t>including the blog and </a:t>
            </a:r>
            <a:br>
              <a:rPr lang="en-US" sz="2400" dirty="0"/>
            </a:br>
            <a:r>
              <a:rPr lang="en-US" sz="2400" dirty="0"/>
              <a:t>social media channels.</a:t>
            </a:r>
          </a:p>
          <a:p>
            <a:pPr marL="0" indent="0">
              <a:lnSpc>
                <a:spcPct val="100000"/>
              </a:lnSpc>
              <a:buNone/>
            </a:pPr>
            <a:endParaRPr lang="en-US" sz="2000"/>
          </a:p>
        </p:txBody>
      </p:sp>
      <p:pic>
        <p:nvPicPr>
          <p:cNvPr id="4" name="Picture 3" descr="A group of people walking in a courtyard&#10;&#10;Description automatically generated">
            <a:extLst>
              <a:ext uri="{FF2B5EF4-FFF2-40B4-BE49-F238E27FC236}">
                <a16:creationId xmlns:a16="http://schemas.microsoft.com/office/drawing/2014/main" id="{18B43C86-874A-4951-11A9-DD12A0392A4D}"/>
              </a:ext>
            </a:extLst>
          </p:cNvPr>
          <p:cNvPicPr>
            <a:picLocks noChangeAspect="1"/>
          </p:cNvPicPr>
          <p:nvPr/>
        </p:nvPicPr>
        <p:blipFill>
          <a:blip r:embed="rId3"/>
          <a:stretch>
            <a:fillRect/>
          </a:stretch>
        </p:blipFill>
        <p:spPr>
          <a:xfrm>
            <a:off x="6499031" y="2839180"/>
            <a:ext cx="5556739" cy="3559829"/>
          </a:xfrm>
          <a:prstGeom prst="rect">
            <a:avLst/>
          </a:prstGeom>
        </p:spPr>
      </p:pic>
      <p:sp>
        <p:nvSpPr>
          <p:cNvPr id="6" name="Content Placeholder 2">
            <a:extLst>
              <a:ext uri="{FF2B5EF4-FFF2-40B4-BE49-F238E27FC236}">
                <a16:creationId xmlns:a16="http://schemas.microsoft.com/office/drawing/2014/main" id="{46ADA548-C58C-EBD9-44A6-46C31BC8BED0}"/>
              </a:ext>
            </a:extLst>
          </p:cNvPr>
          <p:cNvSpPr txBox="1">
            <a:spLocks/>
          </p:cNvSpPr>
          <p:nvPr/>
        </p:nvSpPr>
        <p:spPr>
          <a:xfrm>
            <a:off x="695325" y="5007464"/>
            <a:ext cx="5537689" cy="1576632"/>
          </a:xfrm>
          <a:prstGeom prst="rect">
            <a:avLst/>
          </a:prstGeom>
        </p:spPr>
        <p:txBody>
          <a:bodyPr vert="horz" lIns="0" tIns="0" rIns="0" bIns="0" rtlCol="0" anchor="t">
            <a:normAutofit fontScale="70000" lnSpcReduction="20000"/>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en-US" b="1" dirty="0"/>
          </a:p>
          <a:p>
            <a:pPr marL="0" indent="0">
              <a:lnSpc>
                <a:spcPct val="100000"/>
              </a:lnSpc>
              <a:buFont typeface="Arial" panose="020B0604020202020204" pitchFamily="34" charset="0"/>
              <a:buNone/>
            </a:pPr>
            <a:endParaRPr lang="en-US" dirty="0"/>
          </a:p>
          <a:p>
            <a:pPr marL="0" indent="0">
              <a:lnSpc>
                <a:spcPct val="100000"/>
              </a:lnSpc>
              <a:buFont typeface="Arial" panose="020B0604020202020204" pitchFamily="34" charset="0"/>
              <a:buNone/>
            </a:pPr>
            <a:r>
              <a:rPr lang="en-US" sz="2000" dirty="0">
                <a:ea typeface="+mn-lt"/>
                <a:cs typeface="+mn-lt"/>
                <a:hlinkClick r:id="rId4"/>
              </a:rPr>
              <a:t>https://industry.ehl.edu/hubfs/Advisory/Documents/EHL-Advisory-Case-Study-UM6P.pdf</a:t>
            </a:r>
            <a:r>
              <a:rPr lang="en-US" sz="2000" dirty="0">
                <a:ea typeface="+mn-lt"/>
                <a:cs typeface="+mn-lt"/>
              </a:rPr>
              <a:t> </a:t>
            </a:r>
            <a:endParaRPr lang="en-US" sz="2000"/>
          </a:p>
          <a:p>
            <a:pPr marL="0" indent="0">
              <a:lnSpc>
                <a:spcPct val="100000"/>
              </a:lnSpc>
              <a:buFont typeface="Arial" panose="020B0604020202020204" pitchFamily="34" charset="0"/>
              <a:buNone/>
            </a:pPr>
            <a:r>
              <a:rPr lang="en-US" sz="2000" dirty="0">
                <a:ea typeface="+mn-lt"/>
                <a:cs typeface="+mn-lt"/>
                <a:hlinkClick r:id="rId5"/>
              </a:rPr>
              <a:t>https://hospitalityinsights.ehl.edu/gate-colleges-impact-on-businesses-communities-and-places</a:t>
            </a:r>
            <a:r>
              <a:rPr lang="en-US" sz="2000" dirty="0">
                <a:ea typeface="+mn-lt"/>
                <a:cs typeface="+mn-lt"/>
              </a:rPr>
              <a:t> </a:t>
            </a:r>
            <a:endParaRPr lang="en-US" sz="2000"/>
          </a:p>
          <a:p>
            <a:pPr marL="0" indent="0">
              <a:lnSpc>
                <a:spcPct val="100000"/>
              </a:lnSpc>
              <a:buFont typeface="Arial" panose="020B0604020202020204" pitchFamily="34" charset="0"/>
              <a:buNone/>
            </a:pPr>
            <a:endParaRPr lang="en-US" dirty="0"/>
          </a:p>
        </p:txBody>
      </p:sp>
    </p:spTree>
    <p:extLst>
      <p:ext uri="{BB962C8B-B14F-4D97-AF65-F5344CB8AC3E}">
        <p14:creationId xmlns:p14="http://schemas.microsoft.com/office/powerpoint/2010/main" val="4156228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5">
            <a:extLst>
              <a:ext uri="{FF2B5EF4-FFF2-40B4-BE49-F238E27FC236}">
                <a16:creationId xmlns:a16="http://schemas.microsoft.com/office/drawing/2014/main" id="{5A210263-ADAB-450E-E419-FEF728F19B6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271248" cy="7395621"/>
          </a:xfrm>
          <a:prstGeom prst="rect">
            <a:avLst/>
          </a:prstGeom>
        </p:spPr>
      </p:pic>
      <p:sp>
        <p:nvSpPr>
          <p:cNvPr id="4" name="Title 6">
            <a:extLst>
              <a:ext uri="{FF2B5EF4-FFF2-40B4-BE49-F238E27FC236}">
                <a16:creationId xmlns:a16="http://schemas.microsoft.com/office/drawing/2014/main" id="{83ABC06E-143D-40CD-5D72-BA9D136491BC}"/>
              </a:ext>
            </a:extLst>
          </p:cNvPr>
          <p:cNvSpPr txBox="1">
            <a:spLocks/>
          </p:cNvSpPr>
          <p:nvPr/>
        </p:nvSpPr>
        <p:spPr>
          <a:xfrm>
            <a:off x="0" y="4682874"/>
            <a:ext cx="12271248" cy="1496503"/>
          </a:xfrm>
          <a:prstGeom prst="rect">
            <a:avLst/>
          </a:prstGeom>
          <a:solidFill>
            <a:srgbClr val="001436">
              <a:alpha val="54000"/>
            </a:srgbClr>
          </a:solidFill>
        </p:spPr>
        <p:txBody>
          <a:bodyPr vert="horz" lIns="0" tIns="0" rIns="0" bIns="0" rtlCol="0" anchor="ctr">
            <a:noAutofit/>
          </a:bodyPr>
          <a:lstStyle>
            <a:lvl1pPr algn="ctr" defTabSz="914400" rtl="0" eaLnBrk="1" latinLnBrk="0" hangingPunct="1">
              <a:lnSpc>
                <a:spcPct val="90000"/>
              </a:lnSpc>
              <a:spcBef>
                <a:spcPct val="0"/>
              </a:spcBef>
              <a:buNone/>
              <a:defRPr sz="5821" b="1" kern="1200">
                <a:solidFill>
                  <a:schemeClr val="accent1"/>
                </a:solidFill>
                <a:latin typeface="Georgia" panose="02040502050405020303" pitchFamily="18" charset="0"/>
                <a:ea typeface="+mj-ea"/>
                <a:cs typeface="+mj-cs"/>
              </a:defRPr>
            </a:lvl1pPr>
          </a:lstStyle>
          <a:p>
            <a:pPr marL="1076325" algn="l"/>
            <a:r>
              <a:rPr lang="en-US" sz="3600" dirty="0">
                <a:solidFill>
                  <a:schemeClr val="bg1"/>
                </a:solidFill>
                <a:latin typeface="Georgia"/>
              </a:rPr>
              <a:t>Streamlined Processes</a:t>
            </a:r>
            <a:endParaRPr lang="en-US" sz="3600" b="0" dirty="0">
              <a:solidFill>
                <a:schemeClr val="bg1"/>
              </a:solidFill>
              <a:latin typeface="Georgia"/>
            </a:endParaRPr>
          </a:p>
        </p:txBody>
      </p:sp>
    </p:spTree>
    <p:custDataLst>
      <p:tags r:id="rId1"/>
    </p:custDataLst>
    <p:extLst>
      <p:ext uri="{BB962C8B-B14F-4D97-AF65-F5344CB8AC3E}">
        <p14:creationId xmlns:p14="http://schemas.microsoft.com/office/powerpoint/2010/main" val="473698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99E96-DCD9-A0C1-1C42-755AA9BEA927}"/>
              </a:ext>
            </a:extLst>
          </p:cNvPr>
          <p:cNvSpPr>
            <a:spLocks noGrp="1"/>
          </p:cNvSpPr>
          <p:nvPr>
            <p:ph type="title"/>
          </p:nvPr>
        </p:nvSpPr>
        <p:spPr/>
        <p:txBody>
          <a:bodyPr/>
          <a:lstStyle/>
          <a:p>
            <a:r>
              <a:rPr lang="en-US" dirty="0"/>
              <a:t>Streamlined Processes</a:t>
            </a:r>
            <a:endParaRPr lang="en-CH" dirty="0"/>
          </a:p>
        </p:txBody>
      </p:sp>
      <p:sp>
        <p:nvSpPr>
          <p:cNvPr id="3" name="Content Placeholder 2">
            <a:extLst>
              <a:ext uri="{FF2B5EF4-FFF2-40B4-BE49-F238E27FC236}">
                <a16:creationId xmlns:a16="http://schemas.microsoft.com/office/drawing/2014/main" id="{C9AA61A4-06A3-E528-016B-58610527DDD8}"/>
              </a:ext>
            </a:extLst>
          </p:cNvPr>
          <p:cNvSpPr>
            <a:spLocks noGrp="1"/>
          </p:cNvSpPr>
          <p:nvPr>
            <p:ph sz="quarter" idx="13"/>
          </p:nvPr>
        </p:nvSpPr>
        <p:spPr/>
        <p:txBody>
          <a:bodyPr vert="horz" lIns="0" tIns="0" rIns="0" bIns="0" rtlCol="0" anchor="t">
            <a:normAutofit fontScale="92500" lnSpcReduction="10000"/>
          </a:bodyPr>
          <a:lstStyle/>
          <a:p>
            <a:pPr marL="0" indent="0">
              <a:lnSpc>
                <a:spcPct val="100000"/>
              </a:lnSpc>
              <a:buNone/>
            </a:pPr>
            <a:r>
              <a:rPr lang="en-US" dirty="0"/>
              <a:t>Partners will experience more straightforward processes with a </a:t>
            </a:r>
            <a:r>
              <a:rPr lang="en-US" b="1" dirty="0"/>
              <a:t>centralized point of contact</a:t>
            </a:r>
            <a:r>
              <a:rPr lang="en-US" dirty="0"/>
              <a:t>: </a:t>
            </a:r>
          </a:p>
          <a:p>
            <a:pPr marL="0" indent="0">
              <a:lnSpc>
                <a:spcPct val="100000"/>
              </a:lnSpc>
              <a:buNone/>
            </a:pPr>
            <a:r>
              <a:rPr lang="en-US" dirty="0"/>
              <a:t>The certification office: </a:t>
            </a:r>
            <a:r>
              <a:rPr lang="en-US" dirty="0">
                <a:hlinkClick r:id="rId3"/>
              </a:rPr>
              <a:t>Certification.Office@ehl.ch</a:t>
            </a:r>
            <a:r>
              <a:rPr lang="en-US" dirty="0"/>
              <a:t>.</a:t>
            </a:r>
          </a:p>
          <a:p>
            <a:pPr marL="0" indent="0">
              <a:lnSpc>
                <a:spcPct val="100000"/>
              </a:lnSpc>
              <a:buNone/>
            </a:pPr>
            <a:endParaRPr lang="en-US" dirty="0"/>
          </a:p>
          <a:p>
            <a:pPr>
              <a:lnSpc>
                <a:spcPct val="100000"/>
              </a:lnSpc>
              <a:buFont typeface="Arial,Sans-Serif"/>
              <a:buChar char="•"/>
            </a:pPr>
            <a:r>
              <a:rPr lang="en-US" dirty="0"/>
              <a:t>All marketing materials, communications, or media that mention EHL and its affiliates must be </a:t>
            </a:r>
            <a:r>
              <a:rPr lang="en-US" b="1" dirty="0"/>
              <a:t>approved by EHL prior to use</a:t>
            </a:r>
            <a:r>
              <a:rPr lang="en-US" dirty="0"/>
              <a:t>.</a:t>
            </a:r>
          </a:p>
          <a:p>
            <a:pPr>
              <a:lnSpc>
                <a:spcPct val="100000"/>
              </a:lnSpc>
              <a:buFont typeface="Arial,Sans-Serif"/>
              <a:buChar char="•"/>
            </a:pPr>
            <a:endParaRPr lang="en-US" dirty="0"/>
          </a:p>
          <a:p>
            <a:pPr>
              <a:lnSpc>
                <a:spcPct val="100000"/>
              </a:lnSpc>
              <a:buFont typeface="Arial,Sans-Serif"/>
              <a:buChar char="•"/>
            </a:pPr>
            <a:r>
              <a:rPr lang="en-US" dirty="0"/>
              <a:t>In case of termination of certification or collaboration, all references to EHL must be removed from all marketing and communication materials immediately.</a:t>
            </a:r>
          </a:p>
          <a:p>
            <a:pPr>
              <a:lnSpc>
                <a:spcPct val="100000"/>
              </a:lnSpc>
            </a:pPr>
            <a:endParaRPr lang="en-US" dirty="0"/>
          </a:p>
        </p:txBody>
      </p:sp>
    </p:spTree>
    <p:extLst>
      <p:ext uri="{BB962C8B-B14F-4D97-AF65-F5344CB8AC3E}">
        <p14:creationId xmlns:p14="http://schemas.microsoft.com/office/powerpoint/2010/main" val="2749357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06859-9BAA-7097-C93C-1642DD2AF22F}"/>
              </a:ext>
            </a:extLst>
          </p:cNvPr>
          <p:cNvSpPr>
            <a:spLocks noGrp="1"/>
          </p:cNvSpPr>
          <p:nvPr>
            <p:ph type="title"/>
          </p:nvPr>
        </p:nvSpPr>
        <p:spPr/>
        <p:txBody>
          <a:bodyPr/>
          <a:lstStyle/>
          <a:p>
            <a:r>
              <a:rPr lang="en-US" dirty="0"/>
              <a:t>Breach of Guidelines and Trust</a:t>
            </a:r>
            <a:endParaRPr lang="en-CH" dirty="0"/>
          </a:p>
        </p:txBody>
      </p:sp>
      <p:sp>
        <p:nvSpPr>
          <p:cNvPr id="3" name="Content Placeholder 2">
            <a:extLst>
              <a:ext uri="{FF2B5EF4-FFF2-40B4-BE49-F238E27FC236}">
                <a16:creationId xmlns:a16="http://schemas.microsoft.com/office/drawing/2014/main" id="{B50D49CB-1BE2-D1C9-7A5A-C12E2E2935C4}"/>
              </a:ext>
            </a:extLst>
          </p:cNvPr>
          <p:cNvSpPr>
            <a:spLocks noGrp="1"/>
          </p:cNvSpPr>
          <p:nvPr>
            <p:ph sz="quarter" idx="13"/>
          </p:nvPr>
        </p:nvSpPr>
        <p:spPr/>
        <p:txBody>
          <a:bodyPr vert="horz" lIns="0" tIns="0" rIns="0" bIns="0" rtlCol="0" anchor="t">
            <a:normAutofit/>
          </a:bodyPr>
          <a:lstStyle/>
          <a:p>
            <a:pPr marL="0" indent="0">
              <a:lnSpc>
                <a:spcPct val="100000"/>
              </a:lnSpc>
              <a:buNone/>
            </a:pPr>
            <a:r>
              <a:rPr lang="en-US" sz="2600" b="1" dirty="0"/>
              <a:t>Importance of Adherence:</a:t>
            </a:r>
            <a:endParaRPr lang="en-US" sz="2600" dirty="0"/>
          </a:p>
          <a:p>
            <a:pPr>
              <a:lnSpc>
                <a:spcPct val="100000"/>
              </a:lnSpc>
            </a:pPr>
            <a:r>
              <a:rPr lang="en-US" sz="2600" dirty="0"/>
              <a:t>Adhering strictly to the branding and communication guidelines is essential to maintain integrity and uphold the reputation of both EHL and network schools.</a:t>
            </a:r>
            <a:br>
              <a:rPr lang="en-US" sz="2600" dirty="0"/>
            </a:br>
            <a:endParaRPr lang="en-US" sz="2600" dirty="0"/>
          </a:p>
          <a:p>
            <a:pPr marL="0" indent="0">
              <a:lnSpc>
                <a:spcPct val="100000"/>
              </a:lnSpc>
              <a:buNone/>
            </a:pPr>
            <a:r>
              <a:rPr lang="en-US" sz="2600" b="1" dirty="0"/>
              <a:t>Consequences of Non-Compliance:</a:t>
            </a:r>
            <a:endParaRPr lang="en-US" sz="2600" dirty="0"/>
          </a:p>
          <a:p>
            <a:pPr>
              <a:lnSpc>
                <a:spcPct val="100000"/>
              </a:lnSpc>
            </a:pPr>
            <a:r>
              <a:rPr lang="en-US" sz="2600" dirty="0"/>
              <a:t>Breaches of confidence, such as unauthorized use of logos or failure to adhere to guidelines, can undermine your relationship with EHL and may result in corrective actions.</a:t>
            </a:r>
          </a:p>
          <a:p>
            <a:pPr>
              <a:lnSpc>
                <a:spcPct val="100000"/>
              </a:lnSpc>
            </a:pPr>
            <a:endParaRPr lang="en-CH" dirty="0"/>
          </a:p>
        </p:txBody>
      </p:sp>
    </p:spTree>
    <p:extLst>
      <p:ext uri="{BB962C8B-B14F-4D97-AF65-F5344CB8AC3E}">
        <p14:creationId xmlns:p14="http://schemas.microsoft.com/office/powerpoint/2010/main" val="2765477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91D5AE-1636-8E0A-A668-B205F1426B24}"/>
              </a:ext>
            </a:extLst>
          </p:cNvPr>
          <p:cNvSpPr>
            <a:spLocks noGrp="1"/>
          </p:cNvSpPr>
          <p:nvPr>
            <p:ph type="body" sz="quarter" idx="13"/>
          </p:nvPr>
        </p:nvSpPr>
        <p:spPr/>
        <p:txBody>
          <a:bodyPr/>
          <a:lstStyle/>
          <a:p>
            <a:r>
              <a:rPr lang="en-US" dirty="0"/>
              <a:t>THANK YOU</a:t>
            </a:r>
            <a:endParaRPr lang="en-CH" dirty="0"/>
          </a:p>
        </p:txBody>
      </p:sp>
    </p:spTree>
    <p:extLst>
      <p:ext uri="{BB962C8B-B14F-4D97-AF65-F5344CB8AC3E}">
        <p14:creationId xmlns:p14="http://schemas.microsoft.com/office/powerpoint/2010/main" val="4236471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99E96-DCD9-A0C1-1C42-755AA9BEA927}"/>
              </a:ext>
            </a:extLst>
          </p:cNvPr>
          <p:cNvSpPr>
            <a:spLocks noGrp="1"/>
          </p:cNvSpPr>
          <p:nvPr>
            <p:ph type="title"/>
          </p:nvPr>
        </p:nvSpPr>
        <p:spPr/>
        <p:txBody>
          <a:bodyPr/>
          <a:lstStyle/>
          <a:p>
            <a:r>
              <a:rPr lang="fr-CH" dirty="0"/>
              <a:t>Implications for Network Schools</a:t>
            </a:r>
            <a:endParaRPr lang="en-CH" dirty="0" err="1"/>
          </a:p>
        </p:txBody>
      </p:sp>
      <p:sp>
        <p:nvSpPr>
          <p:cNvPr id="3" name="Content Placeholder 2">
            <a:extLst>
              <a:ext uri="{FF2B5EF4-FFF2-40B4-BE49-F238E27FC236}">
                <a16:creationId xmlns:a16="http://schemas.microsoft.com/office/drawing/2014/main" id="{C9AA61A4-06A3-E528-016B-58610527DDD8}"/>
              </a:ext>
            </a:extLst>
          </p:cNvPr>
          <p:cNvSpPr>
            <a:spLocks noGrp="1"/>
          </p:cNvSpPr>
          <p:nvPr>
            <p:ph sz="quarter" idx="13"/>
          </p:nvPr>
        </p:nvSpPr>
        <p:spPr/>
        <p:txBody>
          <a:bodyPr vert="horz" lIns="0" tIns="0" rIns="0" bIns="0" rtlCol="0" anchor="t">
            <a:normAutofit/>
          </a:bodyPr>
          <a:lstStyle/>
          <a:p>
            <a:pPr marL="0" indent="0">
              <a:lnSpc>
                <a:spcPct val="100000"/>
              </a:lnSpc>
              <a:buNone/>
            </a:pPr>
            <a:r>
              <a:rPr lang="en-US" sz="2400" dirty="0"/>
              <a:t>EHL is revising its various guidelines and ways of collaborating with all its stakeholders.</a:t>
            </a:r>
          </a:p>
          <a:p>
            <a:pPr marL="0" indent="0">
              <a:lnSpc>
                <a:spcPct val="100000"/>
              </a:lnSpc>
              <a:buNone/>
            </a:pPr>
            <a:endParaRPr lang="en-US" sz="2400" dirty="0"/>
          </a:p>
          <a:p>
            <a:pPr>
              <a:lnSpc>
                <a:spcPct val="100000"/>
              </a:lnSpc>
              <a:buFont typeface="Arial" panose="020B0604020202020204" pitchFamily="34" charset="0"/>
              <a:buChar char="•"/>
            </a:pPr>
            <a:r>
              <a:rPr lang="en-US" sz="2400" dirty="0"/>
              <a:t>Stronger Brand Identity</a:t>
            </a:r>
          </a:p>
          <a:p>
            <a:pPr>
              <a:lnSpc>
                <a:spcPct val="100000"/>
              </a:lnSpc>
              <a:buFont typeface="Arial" panose="020B0604020202020204" pitchFamily="34" charset="0"/>
              <a:buChar char="•"/>
            </a:pPr>
            <a:r>
              <a:rPr lang="en-US" sz="2400" dirty="0"/>
              <a:t>Enhanced Support and Resources</a:t>
            </a:r>
          </a:p>
          <a:p>
            <a:pPr>
              <a:lnSpc>
                <a:spcPct val="100000"/>
              </a:lnSpc>
              <a:buFont typeface="Arial" panose="020B0604020202020204" pitchFamily="34" charset="0"/>
              <a:buChar char="•"/>
            </a:pPr>
            <a:r>
              <a:rPr lang="en-US" sz="2400" dirty="0"/>
              <a:t>Greater Global Reach</a:t>
            </a:r>
          </a:p>
          <a:p>
            <a:pPr>
              <a:lnSpc>
                <a:spcPct val="100000"/>
              </a:lnSpc>
              <a:buFont typeface="Arial" panose="020B0604020202020204" pitchFamily="34" charset="0"/>
              <a:buChar char="•"/>
            </a:pPr>
            <a:r>
              <a:rPr lang="en-US" sz="2400" dirty="0"/>
              <a:t>Streamlined Processes</a:t>
            </a:r>
          </a:p>
        </p:txBody>
      </p:sp>
    </p:spTree>
    <p:extLst>
      <p:ext uri="{BB962C8B-B14F-4D97-AF65-F5344CB8AC3E}">
        <p14:creationId xmlns:p14="http://schemas.microsoft.com/office/powerpoint/2010/main" val="1228638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5">
            <a:extLst>
              <a:ext uri="{FF2B5EF4-FFF2-40B4-BE49-F238E27FC236}">
                <a16:creationId xmlns:a16="http://schemas.microsoft.com/office/drawing/2014/main" id="{5A210263-ADAB-450E-E419-FEF728F19B6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271248" cy="7395621"/>
          </a:xfrm>
          <a:prstGeom prst="rect">
            <a:avLst/>
          </a:prstGeom>
        </p:spPr>
      </p:pic>
      <p:sp>
        <p:nvSpPr>
          <p:cNvPr id="4" name="Title 6">
            <a:extLst>
              <a:ext uri="{FF2B5EF4-FFF2-40B4-BE49-F238E27FC236}">
                <a16:creationId xmlns:a16="http://schemas.microsoft.com/office/drawing/2014/main" id="{83ABC06E-143D-40CD-5D72-BA9D136491BC}"/>
              </a:ext>
            </a:extLst>
          </p:cNvPr>
          <p:cNvSpPr txBox="1">
            <a:spLocks/>
          </p:cNvSpPr>
          <p:nvPr/>
        </p:nvSpPr>
        <p:spPr>
          <a:xfrm>
            <a:off x="0" y="4682874"/>
            <a:ext cx="12271248" cy="1496503"/>
          </a:xfrm>
          <a:prstGeom prst="rect">
            <a:avLst/>
          </a:prstGeom>
          <a:solidFill>
            <a:srgbClr val="001436">
              <a:alpha val="54000"/>
            </a:srgbClr>
          </a:solidFill>
        </p:spPr>
        <p:txBody>
          <a:bodyPr vert="horz" lIns="0" tIns="0" rIns="0" bIns="0" rtlCol="0" anchor="ctr">
            <a:noAutofit/>
          </a:bodyPr>
          <a:lstStyle>
            <a:lvl1pPr algn="ctr" defTabSz="914400" rtl="0" eaLnBrk="1" latinLnBrk="0" hangingPunct="1">
              <a:lnSpc>
                <a:spcPct val="90000"/>
              </a:lnSpc>
              <a:spcBef>
                <a:spcPct val="0"/>
              </a:spcBef>
              <a:buNone/>
              <a:defRPr sz="5821" b="1" kern="1200">
                <a:solidFill>
                  <a:schemeClr val="accent1"/>
                </a:solidFill>
                <a:latin typeface="Georgia" panose="02040502050405020303" pitchFamily="18" charset="0"/>
                <a:ea typeface="+mj-ea"/>
                <a:cs typeface="+mj-cs"/>
              </a:defRPr>
            </a:lvl1pPr>
          </a:lstStyle>
          <a:p>
            <a:pPr marL="1076325" algn="l"/>
            <a:r>
              <a:rPr lang="en-US" sz="3600" dirty="0">
                <a:solidFill>
                  <a:schemeClr val="bg1"/>
                </a:solidFill>
                <a:latin typeface="Georgia"/>
              </a:rPr>
              <a:t>A Stronger Brand identity</a:t>
            </a:r>
            <a:endParaRPr lang="en-US" sz="3600" b="0" dirty="0">
              <a:solidFill>
                <a:schemeClr val="bg1"/>
              </a:solidFill>
              <a:latin typeface="Georgia"/>
            </a:endParaRPr>
          </a:p>
        </p:txBody>
      </p:sp>
    </p:spTree>
    <p:custDataLst>
      <p:tags r:id="rId1"/>
    </p:custDataLst>
    <p:extLst>
      <p:ext uri="{BB962C8B-B14F-4D97-AF65-F5344CB8AC3E}">
        <p14:creationId xmlns:p14="http://schemas.microsoft.com/office/powerpoint/2010/main" val="3552298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99E96-DCD9-A0C1-1C42-755AA9BEA927}"/>
              </a:ext>
            </a:extLst>
          </p:cNvPr>
          <p:cNvSpPr>
            <a:spLocks noGrp="1"/>
          </p:cNvSpPr>
          <p:nvPr>
            <p:ph type="title"/>
          </p:nvPr>
        </p:nvSpPr>
        <p:spPr/>
        <p:txBody>
          <a:bodyPr/>
          <a:lstStyle/>
          <a:p>
            <a:r>
              <a:rPr lang="en-US" dirty="0"/>
              <a:t>Stronger Brand Identity</a:t>
            </a:r>
            <a:endParaRPr lang="en-CH" dirty="0"/>
          </a:p>
        </p:txBody>
      </p:sp>
      <p:sp>
        <p:nvSpPr>
          <p:cNvPr id="3" name="Content Placeholder 2">
            <a:extLst>
              <a:ext uri="{FF2B5EF4-FFF2-40B4-BE49-F238E27FC236}">
                <a16:creationId xmlns:a16="http://schemas.microsoft.com/office/drawing/2014/main" id="{C9AA61A4-06A3-E528-016B-58610527DDD8}"/>
              </a:ext>
            </a:extLst>
          </p:cNvPr>
          <p:cNvSpPr>
            <a:spLocks noGrp="1"/>
          </p:cNvSpPr>
          <p:nvPr>
            <p:ph sz="quarter" idx="13"/>
          </p:nvPr>
        </p:nvSpPr>
        <p:spPr/>
        <p:txBody>
          <a:bodyPr vert="horz" lIns="0" tIns="0" rIns="0" bIns="0" rtlCol="0" anchor="t">
            <a:normAutofit/>
          </a:bodyPr>
          <a:lstStyle/>
          <a:p>
            <a:pPr marL="0" indent="0">
              <a:lnSpc>
                <a:spcPct val="100000"/>
              </a:lnSpc>
              <a:buNone/>
            </a:pPr>
            <a:r>
              <a:rPr lang="en-US" sz="2400" dirty="0"/>
              <a:t>A unified brand structure enhances recognition and consistency across all communications and collaborations.</a:t>
            </a:r>
            <a:endParaRPr lang="en-US" sz="2400"/>
          </a:p>
          <a:p>
            <a:pPr marL="0" indent="0">
              <a:lnSpc>
                <a:spcPct val="100000"/>
              </a:lnSpc>
              <a:buNone/>
            </a:pPr>
            <a:endParaRPr lang="en-US" sz="2400" dirty="0"/>
          </a:p>
          <a:p>
            <a:pPr>
              <a:lnSpc>
                <a:spcPct val="100000"/>
              </a:lnSpc>
            </a:pPr>
            <a:r>
              <a:rPr lang="en-US" sz="2400" dirty="0"/>
              <a:t>New and more complete Branding, </a:t>
            </a:r>
            <a:br>
              <a:rPr lang="en-US" sz="2400" dirty="0"/>
            </a:br>
            <a:r>
              <a:rPr lang="en-US" sz="2400" dirty="0"/>
              <a:t>Marketing &amp; Communication Guidelines </a:t>
            </a:r>
          </a:p>
          <a:p>
            <a:pPr marL="0" indent="0">
              <a:lnSpc>
                <a:spcPct val="100000"/>
              </a:lnSpc>
              <a:buNone/>
            </a:pPr>
            <a:endParaRPr lang="en-US" sz="2400" dirty="0"/>
          </a:p>
          <a:p>
            <a:pPr>
              <a:lnSpc>
                <a:spcPct val="100000"/>
              </a:lnSpc>
            </a:pPr>
            <a:r>
              <a:rPr lang="en-US" sz="2400" dirty="0"/>
              <a:t>New EHL Network of </a:t>
            </a:r>
            <a:r>
              <a:rPr lang="en-US" sz="2400"/>
              <a:t>Certified Schools logos </a:t>
            </a:r>
          </a:p>
          <a:p>
            <a:pPr marL="0" indent="0">
              <a:lnSpc>
                <a:spcPct val="100000"/>
              </a:lnSpc>
              <a:buNone/>
            </a:pPr>
            <a:endParaRPr lang="en-US" sz="2400" dirty="0"/>
          </a:p>
          <a:p>
            <a:pPr>
              <a:lnSpc>
                <a:spcPct val="100000"/>
              </a:lnSpc>
            </a:pPr>
            <a:r>
              <a:rPr lang="en-US" sz="2400" dirty="0"/>
              <a:t>Ready to use templates</a:t>
            </a:r>
          </a:p>
        </p:txBody>
      </p:sp>
      <p:pic>
        <p:nvPicPr>
          <p:cNvPr id="5" name="Picture 4" descr="A screen shot of a computer&#10;&#10;Description automatically generated">
            <a:extLst>
              <a:ext uri="{FF2B5EF4-FFF2-40B4-BE49-F238E27FC236}">
                <a16:creationId xmlns:a16="http://schemas.microsoft.com/office/drawing/2014/main" id="{F941E3BC-D075-28DF-55C1-033B2B0DDBC1}"/>
              </a:ext>
            </a:extLst>
          </p:cNvPr>
          <p:cNvPicPr>
            <a:picLocks noChangeAspect="1"/>
          </p:cNvPicPr>
          <p:nvPr/>
        </p:nvPicPr>
        <p:blipFill>
          <a:blip r:embed="rId3"/>
          <a:stretch>
            <a:fillRect/>
          </a:stretch>
        </p:blipFill>
        <p:spPr>
          <a:xfrm>
            <a:off x="7459701" y="3433482"/>
            <a:ext cx="4040950" cy="2826124"/>
          </a:xfrm>
          <a:prstGeom prst="rect">
            <a:avLst/>
          </a:prstGeom>
        </p:spPr>
      </p:pic>
    </p:spTree>
    <p:extLst>
      <p:ext uri="{BB962C8B-B14F-4D97-AF65-F5344CB8AC3E}">
        <p14:creationId xmlns:p14="http://schemas.microsoft.com/office/powerpoint/2010/main" val="1049315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C6EB06AF-8AE2-64A1-4386-927454442293}"/>
              </a:ext>
            </a:extLst>
          </p:cNvPr>
          <p:cNvPicPr>
            <a:picLocks noChangeAspect="1"/>
          </p:cNvPicPr>
          <p:nvPr/>
        </p:nvPicPr>
        <p:blipFill>
          <a:blip r:embed="rId2"/>
          <a:stretch>
            <a:fillRect/>
          </a:stretch>
        </p:blipFill>
        <p:spPr>
          <a:xfrm>
            <a:off x="6752328" y="5255"/>
            <a:ext cx="5322003" cy="6505903"/>
          </a:xfrm>
          <a:prstGeom prst="rect">
            <a:avLst/>
          </a:prstGeom>
        </p:spPr>
      </p:pic>
      <p:sp>
        <p:nvSpPr>
          <p:cNvPr id="2" name="Title 1">
            <a:extLst>
              <a:ext uri="{FF2B5EF4-FFF2-40B4-BE49-F238E27FC236}">
                <a16:creationId xmlns:a16="http://schemas.microsoft.com/office/drawing/2014/main" id="{33D41172-4916-B9BF-5C7B-8F0C5C6491F4}"/>
              </a:ext>
            </a:extLst>
          </p:cNvPr>
          <p:cNvSpPr>
            <a:spLocks noGrp="1"/>
          </p:cNvSpPr>
          <p:nvPr>
            <p:ph type="title"/>
          </p:nvPr>
        </p:nvSpPr>
        <p:spPr/>
        <p:txBody>
          <a:bodyPr/>
          <a:lstStyle/>
          <a:p>
            <a:pPr algn="l"/>
            <a:r>
              <a:rPr lang="en-US" dirty="0"/>
              <a:t>New Logos</a:t>
            </a:r>
            <a:endParaRPr lang="en-CH" dirty="0"/>
          </a:p>
        </p:txBody>
      </p:sp>
      <p:sp>
        <p:nvSpPr>
          <p:cNvPr id="3" name="Content Placeholder 2">
            <a:extLst>
              <a:ext uri="{FF2B5EF4-FFF2-40B4-BE49-F238E27FC236}">
                <a16:creationId xmlns:a16="http://schemas.microsoft.com/office/drawing/2014/main" id="{6B7E00F5-E7AA-EC0B-41CB-2565F4C62D84}"/>
              </a:ext>
            </a:extLst>
          </p:cNvPr>
          <p:cNvSpPr>
            <a:spLocks noGrp="1"/>
          </p:cNvSpPr>
          <p:nvPr>
            <p:ph sz="quarter" idx="13"/>
          </p:nvPr>
        </p:nvSpPr>
        <p:spPr/>
        <p:txBody>
          <a:bodyPr vert="horz" lIns="0" tIns="0" rIns="0" bIns="0" rtlCol="0" anchor="t">
            <a:normAutofit/>
          </a:bodyPr>
          <a:lstStyle/>
          <a:p>
            <a:endParaRPr lang="en-US" dirty="0"/>
          </a:p>
          <a:p>
            <a:pPr marL="0" indent="0">
              <a:buNone/>
            </a:pPr>
            <a:endParaRPr lang="en-US" b="1" dirty="0"/>
          </a:p>
          <a:p>
            <a:pPr>
              <a:buFont typeface="Arial" panose="020B0604020202020204" pitchFamily="34" charset="0"/>
              <a:buChar char="•"/>
            </a:pPr>
            <a:endParaRPr lang="en-US" dirty="0"/>
          </a:p>
          <a:p>
            <a:endParaRPr lang="en-CH" dirty="0"/>
          </a:p>
        </p:txBody>
      </p:sp>
      <p:sp>
        <p:nvSpPr>
          <p:cNvPr id="5" name="Content Placeholder 2">
            <a:extLst>
              <a:ext uri="{FF2B5EF4-FFF2-40B4-BE49-F238E27FC236}">
                <a16:creationId xmlns:a16="http://schemas.microsoft.com/office/drawing/2014/main" id="{69942DB6-2A7E-C665-9BDF-E9F5AF9DC122}"/>
              </a:ext>
            </a:extLst>
          </p:cNvPr>
          <p:cNvSpPr txBox="1">
            <a:spLocks/>
          </p:cNvSpPr>
          <p:nvPr/>
        </p:nvSpPr>
        <p:spPr>
          <a:xfrm>
            <a:off x="690070" y="1508125"/>
            <a:ext cx="6170735" cy="4437063"/>
          </a:xfrm>
          <a:prstGeom prst="rect">
            <a:avLst/>
          </a:prstGeom>
        </p:spPr>
        <p:txBody>
          <a:bodyPr vert="horz" lIns="0" tIns="0" rIns="0" bIns="0" rtlCol="0" anchor="t">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dirty="0"/>
              <a:t>To </a:t>
            </a:r>
            <a:r>
              <a:rPr lang="en-US" sz="2400" b="1" dirty="0"/>
              <a:t>clearly identify the certification status</a:t>
            </a:r>
            <a:r>
              <a:rPr lang="en-US" sz="2400" dirty="0"/>
              <a:t> of our member schools, EHL has revised the logos to be used.</a:t>
            </a:r>
            <a:endParaRPr lang="en-US" sz="2400"/>
          </a:p>
          <a:p>
            <a:pPr marL="0" indent="0">
              <a:lnSpc>
                <a:spcPct val="100000"/>
              </a:lnSpc>
              <a:buNone/>
            </a:pPr>
            <a:endParaRPr lang="en-US" sz="2400" dirty="0"/>
          </a:p>
          <a:p>
            <a:pPr marL="0" indent="0">
              <a:lnSpc>
                <a:spcPct val="100000"/>
              </a:lnSpc>
              <a:buNone/>
            </a:pPr>
            <a:r>
              <a:rPr lang="en-US" sz="2400" dirty="0"/>
              <a:t>There are 2 versions available:</a:t>
            </a:r>
            <a:endParaRPr lang="en-US" dirty="0"/>
          </a:p>
          <a:p>
            <a:pPr>
              <a:lnSpc>
                <a:spcPct val="100000"/>
              </a:lnSpc>
            </a:pPr>
            <a:r>
              <a:rPr lang="en-US" sz="2400" dirty="0"/>
              <a:t>Horizontal</a:t>
            </a:r>
          </a:p>
          <a:p>
            <a:pPr>
              <a:lnSpc>
                <a:spcPct val="100000"/>
              </a:lnSpc>
            </a:pPr>
            <a:r>
              <a:rPr lang="en-US" sz="2400" dirty="0"/>
              <a:t>Stamp</a:t>
            </a:r>
          </a:p>
          <a:p>
            <a:pPr>
              <a:lnSpc>
                <a:spcPct val="100000"/>
              </a:lnSpc>
            </a:pPr>
            <a:endParaRPr lang="en-US" sz="2400" dirty="0"/>
          </a:p>
          <a:p>
            <a:pPr>
              <a:lnSpc>
                <a:spcPct val="100000"/>
              </a:lnSpc>
            </a:pPr>
            <a:endParaRPr lang="en-CH" sz="2400" dirty="0"/>
          </a:p>
        </p:txBody>
      </p:sp>
    </p:spTree>
    <p:extLst>
      <p:ext uri="{BB962C8B-B14F-4D97-AF65-F5344CB8AC3E}">
        <p14:creationId xmlns:p14="http://schemas.microsoft.com/office/powerpoint/2010/main" val="3162514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7F5BE-6D80-94C0-CF1B-26B0EE9DC518}"/>
              </a:ext>
            </a:extLst>
          </p:cNvPr>
          <p:cNvSpPr>
            <a:spLocks noGrp="1"/>
          </p:cNvSpPr>
          <p:nvPr>
            <p:ph type="title"/>
          </p:nvPr>
        </p:nvSpPr>
        <p:spPr/>
        <p:txBody>
          <a:bodyPr/>
          <a:lstStyle/>
          <a:p>
            <a:r>
              <a:rPr lang="en-US" dirty="0"/>
              <a:t>Co-Branding</a:t>
            </a:r>
          </a:p>
        </p:txBody>
      </p:sp>
      <p:sp>
        <p:nvSpPr>
          <p:cNvPr id="3" name="Content Placeholder 2">
            <a:extLst>
              <a:ext uri="{FF2B5EF4-FFF2-40B4-BE49-F238E27FC236}">
                <a16:creationId xmlns:a16="http://schemas.microsoft.com/office/drawing/2014/main" id="{8FBCA296-24E6-34DB-15C8-8984CE03128B}"/>
              </a:ext>
            </a:extLst>
          </p:cNvPr>
          <p:cNvSpPr>
            <a:spLocks noGrp="1"/>
          </p:cNvSpPr>
          <p:nvPr>
            <p:ph sz="quarter" idx="13"/>
          </p:nvPr>
        </p:nvSpPr>
        <p:spPr>
          <a:xfrm>
            <a:off x="695325" y="1349347"/>
            <a:ext cx="10801350" cy="4824441"/>
          </a:xfrm>
        </p:spPr>
        <p:txBody>
          <a:bodyPr vert="horz" lIns="0" tIns="0" rIns="0" bIns="0" rtlCol="0" anchor="t">
            <a:normAutofit/>
          </a:bodyPr>
          <a:lstStyle/>
          <a:p>
            <a:pPr marL="0" indent="0">
              <a:lnSpc>
                <a:spcPct val="100000"/>
              </a:lnSpc>
              <a:buNone/>
            </a:pPr>
            <a:r>
              <a:rPr lang="en-US" sz="2400" dirty="0"/>
              <a:t>When you engage in student recruitment activities, you often wish to highlight your relationship with EHL. </a:t>
            </a:r>
            <a:endParaRPr lang="en-US" dirty="0"/>
          </a:p>
          <a:p>
            <a:pPr marL="0" indent="0">
              <a:lnSpc>
                <a:spcPct val="100000"/>
              </a:lnSpc>
              <a:buNone/>
            </a:pPr>
            <a:r>
              <a:rPr lang="en-US" sz="2400" dirty="0"/>
              <a:t>We </a:t>
            </a:r>
            <a:r>
              <a:rPr lang="en-US" sz="2400" b="1" dirty="0"/>
              <a:t>recommend that you prioritize promoting your own brand</a:t>
            </a:r>
            <a:r>
              <a:rPr lang="en-US" sz="2400" dirty="0"/>
              <a:t>, using your relationship with EHL as a complementary element to support and enhance your messaging.</a:t>
            </a:r>
          </a:p>
          <a:p>
            <a:pPr marL="0" indent="0">
              <a:lnSpc>
                <a:spcPct val="100000"/>
              </a:lnSpc>
              <a:buNone/>
            </a:pPr>
            <a:r>
              <a:rPr lang="en-US" sz="2400" dirty="0"/>
              <a:t>If you wish to incorporate the EHL Network of Certified Schools logos - in accordance with your status -, a </a:t>
            </a:r>
            <a:r>
              <a:rPr lang="en-US" sz="2400" b="1" dirty="0"/>
              <a:t>co-branding format is permitted</a:t>
            </a:r>
            <a:r>
              <a:rPr lang="en-US" sz="2400" dirty="0"/>
              <a:t>.</a:t>
            </a:r>
          </a:p>
          <a:p>
            <a:pPr>
              <a:lnSpc>
                <a:spcPct val="100000"/>
              </a:lnSpc>
            </a:pPr>
            <a:endParaRPr lang="en-CH" dirty="0"/>
          </a:p>
        </p:txBody>
      </p:sp>
      <p:pic>
        <p:nvPicPr>
          <p:cNvPr id="4" name="Picture 3" descr="A close-up of a company logo&#10;&#10;Description automatically generated">
            <a:extLst>
              <a:ext uri="{FF2B5EF4-FFF2-40B4-BE49-F238E27FC236}">
                <a16:creationId xmlns:a16="http://schemas.microsoft.com/office/drawing/2014/main" id="{D59EB636-F9A4-146D-2D8A-5B01B5706FE1}"/>
              </a:ext>
            </a:extLst>
          </p:cNvPr>
          <p:cNvPicPr>
            <a:picLocks noChangeAspect="1"/>
          </p:cNvPicPr>
          <p:nvPr/>
        </p:nvPicPr>
        <p:blipFill>
          <a:blip r:embed="rId2"/>
          <a:srcRect r="1510" b="9605"/>
          <a:stretch/>
        </p:blipFill>
        <p:spPr>
          <a:xfrm>
            <a:off x="2850404" y="4515257"/>
            <a:ext cx="6486700" cy="1752428"/>
          </a:xfrm>
          <a:prstGeom prst="rect">
            <a:avLst/>
          </a:prstGeom>
        </p:spPr>
      </p:pic>
    </p:spTree>
    <p:extLst>
      <p:ext uri="{BB962C8B-B14F-4D97-AF65-F5344CB8AC3E}">
        <p14:creationId xmlns:p14="http://schemas.microsoft.com/office/powerpoint/2010/main" val="3854681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7F5BE-6D80-94C0-CF1B-26B0EE9DC518}"/>
              </a:ext>
            </a:extLst>
          </p:cNvPr>
          <p:cNvSpPr>
            <a:spLocks noGrp="1"/>
          </p:cNvSpPr>
          <p:nvPr>
            <p:ph type="title"/>
          </p:nvPr>
        </p:nvSpPr>
        <p:spPr/>
        <p:txBody>
          <a:bodyPr/>
          <a:lstStyle/>
          <a:p>
            <a:r>
              <a:rPr lang="en-US" dirty="0"/>
              <a:t>EHL Photos</a:t>
            </a:r>
          </a:p>
        </p:txBody>
      </p:sp>
      <p:sp>
        <p:nvSpPr>
          <p:cNvPr id="3" name="Content Placeholder 2">
            <a:extLst>
              <a:ext uri="{FF2B5EF4-FFF2-40B4-BE49-F238E27FC236}">
                <a16:creationId xmlns:a16="http://schemas.microsoft.com/office/drawing/2014/main" id="{8FBCA296-24E6-34DB-15C8-8984CE03128B}"/>
              </a:ext>
            </a:extLst>
          </p:cNvPr>
          <p:cNvSpPr>
            <a:spLocks noGrp="1"/>
          </p:cNvSpPr>
          <p:nvPr>
            <p:ph sz="quarter" idx="13"/>
          </p:nvPr>
        </p:nvSpPr>
        <p:spPr>
          <a:xfrm>
            <a:off x="695325" y="1344520"/>
            <a:ext cx="4895850" cy="4997356"/>
          </a:xfrm>
        </p:spPr>
        <p:txBody>
          <a:bodyPr vert="horz" lIns="0" tIns="0" rIns="0" bIns="0" rtlCol="0" anchor="t">
            <a:noAutofit/>
          </a:bodyPr>
          <a:lstStyle/>
          <a:p>
            <a:pPr marL="0" indent="0">
              <a:lnSpc>
                <a:spcPct val="120000"/>
              </a:lnSpc>
              <a:buNone/>
            </a:pPr>
            <a:r>
              <a:rPr lang="en-US" sz="2400" dirty="0"/>
              <a:t>EHL is </a:t>
            </a:r>
            <a:r>
              <a:rPr lang="en-US" sz="2400" b="1" dirty="0"/>
              <a:t>reinforcing its copyright policy</a:t>
            </a:r>
            <a:r>
              <a:rPr lang="en-US" sz="2400" dirty="0"/>
              <a:t> and therefore r</a:t>
            </a:r>
            <a:r>
              <a:rPr lang="en-US" sz="2400" b="1" dirty="0"/>
              <a:t>estricting usage of EHL photos</a:t>
            </a:r>
            <a:r>
              <a:rPr lang="en-US" sz="2400" dirty="0"/>
              <a:t>.</a:t>
            </a:r>
          </a:p>
          <a:p>
            <a:pPr marL="0" indent="0">
              <a:lnSpc>
                <a:spcPct val="120000"/>
              </a:lnSpc>
              <a:buNone/>
            </a:pPr>
            <a:r>
              <a:rPr lang="en-US" sz="2400" dirty="0"/>
              <a:t>The photos are available on the private platform. All schools must adjust their marketing and communication material accordingly.</a:t>
            </a:r>
          </a:p>
          <a:p>
            <a:pPr marL="0" indent="0">
              <a:lnSpc>
                <a:spcPct val="120000"/>
              </a:lnSpc>
              <a:buNone/>
            </a:pPr>
            <a:r>
              <a:rPr lang="en-US" sz="2400" dirty="0"/>
              <a:t>New photos will be produced for the exclusive use of Network schools in 2025.</a:t>
            </a:r>
          </a:p>
          <a:p>
            <a:endParaRPr lang="en-US" sz="2400" dirty="0"/>
          </a:p>
          <a:p>
            <a:endParaRPr lang="en-US" sz="2400" dirty="0"/>
          </a:p>
          <a:p>
            <a:endParaRPr lang="en-CH" sz="2400" dirty="0"/>
          </a:p>
        </p:txBody>
      </p:sp>
      <p:pic>
        <p:nvPicPr>
          <p:cNvPr id="4" name="Picture 3" descr="A collage of people eating and working&#10;&#10;Description automatically generated">
            <a:extLst>
              <a:ext uri="{FF2B5EF4-FFF2-40B4-BE49-F238E27FC236}">
                <a16:creationId xmlns:a16="http://schemas.microsoft.com/office/drawing/2014/main" id="{937C8DED-5B72-A249-AB54-E4ACB9AC2CBB}"/>
              </a:ext>
            </a:extLst>
          </p:cNvPr>
          <p:cNvPicPr>
            <a:picLocks noChangeAspect="1"/>
          </p:cNvPicPr>
          <p:nvPr/>
        </p:nvPicPr>
        <p:blipFill>
          <a:blip r:embed="rId2"/>
          <a:stretch>
            <a:fillRect/>
          </a:stretch>
        </p:blipFill>
        <p:spPr>
          <a:xfrm>
            <a:off x="5591175" y="1578489"/>
            <a:ext cx="6366560" cy="4529417"/>
          </a:xfrm>
          <a:prstGeom prst="rect">
            <a:avLst/>
          </a:prstGeom>
        </p:spPr>
      </p:pic>
    </p:spTree>
    <p:extLst>
      <p:ext uri="{BB962C8B-B14F-4D97-AF65-F5344CB8AC3E}">
        <p14:creationId xmlns:p14="http://schemas.microsoft.com/office/powerpoint/2010/main" val="3859476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7F5BE-6D80-94C0-CF1B-26B0EE9DC518}"/>
              </a:ext>
            </a:extLst>
          </p:cNvPr>
          <p:cNvSpPr>
            <a:spLocks noGrp="1"/>
          </p:cNvSpPr>
          <p:nvPr>
            <p:ph type="title"/>
          </p:nvPr>
        </p:nvSpPr>
        <p:spPr/>
        <p:txBody>
          <a:bodyPr/>
          <a:lstStyle/>
          <a:p>
            <a:r>
              <a:rPr lang="en-US" dirty="0"/>
              <a:t>New Wording &amp; Templates</a:t>
            </a:r>
          </a:p>
        </p:txBody>
      </p:sp>
      <p:sp>
        <p:nvSpPr>
          <p:cNvPr id="3" name="Content Placeholder 2">
            <a:extLst>
              <a:ext uri="{FF2B5EF4-FFF2-40B4-BE49-F238E27FC236}">
                <a16:creationId xmlns:a16="http://schemas.microsoft.com/office/drawing/2014/main" id="{8FBCA296-24E6-34DB-15C8-8984CE03128B}"/>
              </a:ext>
            </a:extLst>
          </p:cNvPr>
          <p:cNvSpPr>
            <a:spLocks noGrp="1"/>
          </p:cNvSpPr>
          <p:nvPr>
            <p:ph sz="quarter" idx="13"/>
          </p:nvPr>
        </p:nvSpPr>
        <p:spPr>
          <a:xfrm>
            <a:off x="695325" y="1714314"/>
            <a:ext cx="11193555" cy="4459474"/>
          </a:xfrm>
        </p:spPr>
        <p:txBody>
          <a:bodyPr vert="horz" lIns="0" tIns="0" rIns="0" bIns="0" rtlCol="0" anchor="t">
            <a:normAutofit/>
          </a:bodyPr>
          <a:lstStyle/>
          <a:p>
            <a:pPr marL="0" indent="0">
              <a:lnSpc>
                <a:spcPct val="100000"/>
              </a:lnSpc>
              <a:buNone/>
            </a:pPr>
            <a:r>
              <a:rPr lang="en-US" sz="2400" dirty="0"/>
              <a:t>To illustrate best practices, these guidelines include </a:t>
            </a:r>
            <a:r>
              <a:rPr lang="en-US" sz="2400" b="1" dirty="0"/>
              <a:t>application examples</a:t>
            </a:r>
            <a:r>
              <a:rPr lang="en-US" sz="2400" dirty="0"/>
              <a:t> for various branding, marketing, and communication elements.</a:t>
            </a:r>
          </a:p>
          <a:p>
            <a:pPr>
              <a:lnSpc>
                <a:spcPct val="100000"/>
              </a:lnSpc>
            </a:pPr>
            <a:endParaRPr lang="en-US" sz="2400" dirty="0"/>
          </a:p>
          <a:p>
            <a:pPr>
              <a:lnSpc>
                <a:spcPct val="100000"/>
              </a:lnSpc>
            </a:pPr>
            <a:endParaRPr lang="en-CH" sz="2400" dirty="0"/>
          </a:p>
        </p:txBody>
      </p:sp>
      <p:pic>
        <p:nvPicPr>
          <p:cNvPr id="4" name="Picture 3" descr="A computer with a picture of a school&#10;&#10;Description automatically generated">
            <a:extLst>
              <a:ext uri="{FF2B5EF4-FFF2-40B4-BE49-F238E27FC236}">
                <a16:creationId xmlns:a16="http://schemas.microsoft.com/office/drawing/2014/main" id="{5CDB2E36-7BE9-B41E-0E94-CF45DA5BF5E1}"/>
              </a:ext>
            </a:extLst>
          </p:cNvPr>
          <p:cNvPicPr>
            <a:picLocks noChangeAspect="1"/>
          </p:cNvPicPr>
          <p:nvPr/>
        </p:nvPicPr>
        <p:blipFill>
          <a:blip r:embed="rId2"/>
          <a:stretch>
            <a:fillRect/>
          </a:stretch>
        </p:blipFill>
        <p:spPr>
          <a:xfrm>
            <a:off x="5109884" y="3090583"/>
            <a:ext cx="3574676" cy="2088776"/>
          </a:xfrm>
          <a:prstGeom prst="rect">
            <a:avLst/>
          </a:prstGeom>
        </p:spPr>
      </p:pic>
      <p:pic>
        <p:nvPicPr>
          <p:cNvPr id="5" name="Picture 4" descr="A document with text on it&#10;&#10;Description automatically generated">
            <a:extLst>
              <a:ext uri="{FF2B5EF4-FFF2-40B4-BE49-F238E27FC236}">
                <a16:creationId xmlns:a16="http://schemas.microsoft.com/office/drawing/2014/main" id="{0A77E409-2DA2-881D-54A9-B865788C2D53}"/>
              </a:ext>
            </a:extLst>
          </p:cNvPr>
          <p:cNvPicPr>
            <a:picLocks noChangeAspect="1"/>
          </p:cNvPicPr>
          <p:nvPr/>
        </p:nvPicPr>
        <p:blipFill>
          <a:blip r:embed="rId3"/>
          <a:stretch>
            <a:fillRect/>
          </a:stretch>
        </p:blipFill>
        <p:spPr>
          <a:xfrm>
            <a:off x="8501543" y="2906806"/>
            <a:ext cx="3570914" cy="3565711"/>
          </a:xfrm>
          <a:prstGeom prst="rect">
            <a:avLst/>
          </a:prstGeom>
        </p:spPr>
      </p:pic>
      <p:pic>
        <p:nvPicPr>
          <p:cNvPr id="6" name="Picture 5">
            <a:extLst>
              <a:ext uri="{FF2B5EF4-FFF2-40B4-BE49-F238E27FC236}">
                <a16:creationId xmlns:a16="http://schemas.microsoft.com/office/drawing/2014/main" id="{775B8A53-3A8A-DFAE-E69E-412C0CAACBD1}"/>
              </a:ext>
            </a:extLst>
          </p:cNvPr>
          <p:cNvPicPr>
            <a:picLocks noChangeAspect="1"/>
          </p:cNvPicPr>
          <p:nvPr/>
        </p:nvPicPr>
        <p:blipFill>
          <a:blip r:embed="rId4"/>
          <a:srcRect l="14356" t="7333" r="17822" b="7143"/>
          <a:stretch/>
        </p:blipFill>
        <p:spPr>
          <a:xfrm>
            <a:off x="3050310" y="3426759"/>
            <a:ext cx="2368911" cy="3056642"/>
          </a:xfrm>
          <a:prstGeom prst="rect">
            <a:avLst/>
          </a:prstGeom>
        </p:spPr>
      </p:pic>
      <p:pic>
        <p:nvPicPr>
          <p:cNvPr id="7" name="Picture 6" descr="A group of people walking past a sign&#10;&#10;Description automatically generated">
            <a:extLst>
              <a:ext uri="{FF2B5EF4-FFF2-40B4-BE49-F238E27FC236}">
                <a16:creationId xmlns:a16="http://schemas.microsoft.com/office/drawing/2014/main" id="{1289A223-B16E-DFA8-D1A5-468BA597573A}"/>
              </a:ext>
            </a:extLst>
          </p:cNvPr>
          <p:cNvPicPr>
            <a:picLocks noChangeAspect="1"/>
          </p:cNvPicPr>
          <p:nvPr/>
        </p:nvPicPr>
        <p:blipFill>
          <a:blip r:embed="rId5"/>
          <a:stretch>
            <a:fillRect/>
          </a:stretch>
        </p:blipFill>
        <p:spPr>
          <a:xfrm>
            <a:off x="179294" y="3092823"/>
            <a:ext cx="3451412" cy="2084294"/>
          </a:xfrm>
          <a:prstGeom prst="rect">
            <a:avLst/>
          </a:prstGeom>
        </p:spPr>
      </p:pic>
    </p:spTree>
    <p:extLst>
      <p:ext uri="{BB962C8B-B14F-4D97-AF65-F5344CB8AC3E}">
        <p14:creationId xmlns:p14="http://schemas.microsoft.com/office/powerpoint/2010/main" val="10428708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THUMBNAIL_REFRESH" val="1"/>
  <p:tag name="ARTICULATE_SLIDE_COUNT" val="4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ème Office">
  <a:themeElements>
    <a:clrScheme name="Personnalisé 6">
      <a:dk1>
        <a:sysClr val="windowText" lastClr="000000"/>
      </a:dk1>
      <a:lt1>
        <a:sysClr val="window" lastClr="FFFFFF"/>
      </a:lt1>
      <a:dk2>
        <a:srgbClr val="44546A"/>
      </a:dk2>
      <a:lt2>
        <a:srgbClr val="E7E6E6"/>
      </a:lt2>
      <a:accent1>
        <a:srgbClr val="001436"/>
      </a:accent1>
      <a:accent2>
        <a:srgbClr val="919388"/>
      </a:accent2>
      <a:accent3>
        <a:srgbClr val="005776"/>
      </a:accent3>
      <a:accent4>
        <a:srgbClr val="99D5C9"/>
      </a:accent4>
      <a:accent5>
        <a:srgbClr val="2D7F62"/>
      </a:accent5>
      <a:accent6>
        <a:srgbClr val="E4E4E1"/>
      </a:accent6>
      <a:hlink>
        <a:srgbClr val="0563C1"/>
      </a:hlink>
      <a:folHlink>
        <a:srgbClr val="5B9BD5"/>
      </a:folHlink>
    </a:clrScheme>
    <a:fontScheme name="EHL">
      <a:majorFont>
        <a:latin typeface="Georgia"/>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HL Group Presentation EN.pptx" id="{9D08F94B-8F6F-4C13-9D07-114607B28674}" vid="{4CB9A92F-04A9-4F54-88B9-43971057CD93}"/>
    </a:ext>
  </a:extLst>
</a:theme>
</file>

<file path=ppt/theme/theme2.xml><?xml version="1.0" encoding="utf-8"?>
<a:theme xmlns:a="http://schemas.openxmlformats.org/drawingml/2006/main" name="1_EAS">
  <a:themeElements>
    <a:clrScheme name="EAS">
      <a:dk1>
        <a:srgbClr val="0048BD"/>
      </a:dk1>
      <a:lt1>
        <a:srgbClr val="FFFFFF"/>
      </a:lt1>
      <a:dk2>
        <a:srgbClr val="0048BD"/>
      </a:dk2>
      <a:lt2>
        <a:srgbClr val="E7E6E6"/>
      </a:lt2>
      <a:accent1>
        <a:srgbClr val="001436"/>
      </a:accent1>
      <a:accent2>
        <a:srgbClr val="827345"/>
      </a:accent2>
      <a:accent3>
        <a:srgbClr val="001436"/>
      </a:accent3>
      <a:accent4>
        <a:srgbClr val="827345"/>
      </a:accent4>
      <a:accent5>
        <a:srgbClr val="0048BD"/>
      </a:accent5>
      <a:accent6>
        <a:srgbClr val="E4E4E1"/>
      </a:accent6>
      <a:hlink>
        <a:srgbClr val="0048BD"/>
      </a:hlink>
      <a:folHlink>
        <a:srgbClr val="5B9BD5"/>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AS" id="{797DF23B-3749-4422-8836-11E43F0A2B54}" vid="{47B4F03F-9FEC-4DBC-AF65-B2722BD9E848}"/>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06067d5-ab0b-46ea-98d4-fd46951e07f3">
      <Terms xmlns="http://schemas.microsoft.com/office/infopath/2007/PartnerControls"/>
    </lcf76f155ced4ddcb4097134ff3c332f>
    <TaxCatchAll xmlns="64ea576e-e4de-4b54-b4a7-4a8e18ca4536" xsi:nil="true"/>
    <SharedWithUsers xmlns="64ea576e-e4de-4b54-b4a7-4a8e18ca4536">
      <UserInfo>
        <DisplayName>BHATTACHARYA Avik</DisplayName>
        <AccountId>15</AccountId>
        <AccountType/>
      </UserInfo>
      <UserInfo>
        <DisplayName>BEDI Sidhant</DisplayName>
        <AccountId>25</AccountId>
        <AccountType/>
      </UserInfo>
      <UserInfo>
        <DisplayName>LIU Rebecca</DisplayName>
        <AccountId>19</AccountId>
        <AccountType/>
      </UserInfo>
      <UserInfo>
        <DisplayName>CHEN Wei-Cheng</DisplayName>
        <AccountId>27</AccountId>
        <AccountType/>
      </UserInfo>
      <UserInfo>
        <DisplayName>PETERS Jens-Henning</DisplayName>
        <AccountId>21</AccountId>
        <AccountType/>
      </UserInfo>
      <UserInfo>
        <DisplayName>DONG Shan</DisplayName>
        <AccountId>104</AccountId>
        <AccountType/>
      </UserInfo>
      <UserInfo>
        <DisplayName>DEPIERRAZ Anne-Céline</DisplayName>
        <AccountId>12</AccountId>
        <AccountType/>
      </UserInfo>
      <UserInfo>
        <DisplayName>DEBÉTAZ Eric</DisplayName>
        <AccountId>20</AccountId>
        <AccountType/>
      </UserInfo>
      <UserInfo>
        <DisplayName>DOGRA Sukrit</DisplayName>
        <AccountId>30</AccountId>
        <AccountType/>
      </UserInfo>
      <UserInfo>
        <DisplayName>BERGUERAND Jean Baptiste</DisplayName>
        <AccountId>23</AccountId>
        <AccountType/>
      </UserInfo>
      <UserInfo>
        <DisplayName>LIANG Chenqian</DisplayName>
        <AccountId>14</AccountId>
        <AccountType/>
      </UserInfo>
      <UserInfo>
        <DisplayName>GUO Feng</DisplayName>
        <AccountId>17</AccountId>
        <AccountType/>
      </UserInfo>
      <UserInfo>
        <DisplayName>ROBERT-CHARRUE Benjamin</DisplayName>
        <AccountId>26</AccountId>
        <AccountType/>
      </UserInfo>
      <UserInfo>
        <DisplayName>JATON Victor</DisplayName>
        <AccountId>101</AccountId>
        <AccountType/>
      </UserInfo>
      <UserInfo>
        <DisplayName>TOVAGLIERI Fabrizio</DisplayName>
        <AccountId>24</AccountId>
        <AccountType/>
      </UserInfo>
      <UserInfo>
        <DisplayName>MCFEE Ana</DisplayName>
        <AccountId>151</AccountId>
        <AccountType/>
      </UserInfo>
      <UserInfo>
        <DisplayName>SIDES DURA Mario</DisplayName>
        <AccountId>109</AccountId>
        <AccountType/>
      </UserInfo>
      <UserInfo>
        <DisplayName>CHEW Lian Le</DisplayName>
        <AccountId>42</AccountId>
        <AccountType/>
      </UserInfo>
      <UserInfo>
        <DisplayName>LI Yuanfang</DisplayName>
        <AccountId>44</AccountId>
        <AccountType/>
      </UserInfo>
      <UserInfo>
        <DisplayName>YUVRAJ Soni</DisplayName>
        <AccountId>117</AccountId>
        <AccountType/>
      </UserInfo>
      <UserInfo>
        <DisplayName>MUSSEAU Ashley</DisplayName>
        <AccountId>39</AccountId>
        <AccountType/>
      </UserInfo>
      <UserInfo>
        <DisplayName>JAIN Vriddhi</DisplayName>
        <AccountId>260</AccountId>
        <AccountType/>
      </UserInfo>
      <UserInfo>
        <DisplayName>KHANIJO Kaushiki</DisplayName>
        <AccountId>335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BFEB8DA5F45DA41B97BE6B98F4C50B8" ma:contentTypeVersion="17" ma:contentTypeDescription="Create a new document." ma:contentTypeScope="" ma:versionID="0571c20ef6b3fc9cf3d2f25e03307b1c">
  <xsd:schema xmlns:xsd="http://www.w3.org/2001/XMLSchema" xmlns:xs="http://www.w3.org/2001/XMLSchema" xmlns:p="http://schemas.microsoft.com/office/2006/metadata/properties" xmlns:ns2="a06067d5-ab0b-46ea-98d4-fd46951e07f3" xmlns:ns3="64ea576e-e4de-4b54-b4a7-4a8e18ca4536" targetNamespace="http://schemas.microsoft.com/office/2006/metadata/properties" ma:root="true" ma:fieldsID="a00510d5dd4305a141a09d3ab7e9b4b3" ns2:_="" ns3:_="">
    <xsd:import namespace="a06067d5-ab0b-46ea-98d4-fd46951e07f3"/>
    <xsd:import namespace="64ea576e-e4de-4b54-b4a7-4a8e18ca453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6067d5-ab0b-46ea-98d4-fd46951e07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195ba63-1c4f-4239-bdfb-5d61ad020e8c"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4ea576e-e4de-4b54-b4a7-4a8e18ca453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fe08b4f5-dfb0-4207-8a3b-4986fab25fb9}" ma:internalName="TaxCatchAll" ma:showField="CatchAllData" ma:web="64ea576e-e4de-4b54-b4a7-4a8e18ca45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14B71A-0A50-4C0F-85F4-DAE7E6E93CFA}">
  <ds:schemaRefs>
    <ds:schemaRef ds:uri="http://purl.org/dc/dcmitype/"/>
    <ds:schemaRef ds:uri="a06067d5-ab0b-46ea-98d4-fd46951e07f3"/>
    <ds:schemaRef ds:uri="http://www.w3.org/XML/1998/namespace"/>
    <ds:schemaRef ds:uri="http://schemas.microsoft.com/office/2006/metadata/properties"/>
    <ds:schemaRef ds:uri="http://purl.org/dc/term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64ea576e-e4de-4b54-b4a7-4a8e18ca4536"/>
  </ds:schemaRefs>
</ds:datastoreItem>
</file>

<file path=customXml/itemProps2.xml><?xml version="1.0" encoding="utf-8"?>
<ds:datastoreItem xmlns:ds="http://schemas.openxmlformats.org/officeDocument/2006/customXml" ds:itemID="{51EA04EA-4EB5-43A0-9BB9-AFBC8C985950}">
  <ds:schemaRefs>
    <ds:schemaRef ds:uri="64ea576e-e4de-4b54-b4a7-4a8e18ca4536"/>
    <ds:schemaRef ds:uri="a06067d5-ab0b-46ea-98d4-fd46951e07f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4A841A5-AD15-4637-AEE4-D83D29A085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EHL Group Presentation</Template>
  <TotalTime>0</TotalTime>
  <Words>1158</Words>
  <Application>Microsoft Office PowerPoint</Application>
  <PresentationFormat>Widescreen</PresentationFormat>
  <Paragraphs>143</Paragraphs>
  <Slides>24</Slides>
  <Notes>12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Arial</vt:lpstr>
      <vt:lpstr>Arial,Sans-Serif</vt:lpstr>
      <vt:lpstr>Calibri</vt:lpstr>
      <vt:lpstr>Century Gothic</vt:lpstr>
      <vt:lpstr>Garamond</vt:lpstr>
      <vt:lpstr>Georgia</vt:lpstr>
      <vt:lpstr>Segoe UI</vt:lpstr>
      <vt:lpstr>Thème Office</vt:lpstr>
      <vt:lpstr>1_EAS</vt:lpstr>
      <vt:lpstr>PowerPoint Presentation</vt:lpstr>
      <vt:lpstr>EHL Group has undergone significant changes in the past 2 years</vt:lpstr>
      <vt:lpstr>Implications for Network Schools</vt:lpstr>
      <vt:lpstr>PowerPoint Presentation</vt:lpstr>
      <vt:lpstr>Stronger Brand Identity</vt:lpstr>
      <vt:lpstr>New Logos</vt:lpstr>
      <vt:lpstr>Co-Branding</vt:lpstr>
      <vt:lpstr>EHL Photos</vt:lpstr>
      <vt:lpstr>New Wording &amp; Templates</vt:lpstr>
      <vt:lpstr>Reminders</vt:lpstr>
      <vt:lpstr>PowerPoint Presentation</vt:lpstr>
      <vt:lpstr>Enhanced Support and Resources</vt:lpstr>
      <vt:lpstr>New online course</vt:lpstr>
      <vt:lpstr>Private Platform</vt:lpstr>
      <vt:lpstr>Newsletter</vt:lpstr>
      <vt:lpstr>PowerPoint Presentation</vt:lpstr>
      <vt:lpstr>Greater Global Reach</vt:lpstr>
      <vt:lpstr>EHL Education Consulting website</vt:lpstr>
      <vt:lpstr>New &amp; events section</vt:lpstr>
      <vt:lpstr>Blog and case studies</vt:lpstr>
      <vt:lpstr>PowerPoint Presentation</vt:lpstr>
      <vt:lpstr>Streamlined Processes</vt:lpstr>
      <vt:lpstr>Breach of Guidelines and Trust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Advisory Inaugural meeting details</dc:title>
  <dc:creator>TOVAGLIERI Fabrizio</dc:creator>
  <cp:lastModifiedBy>JATON Victor</cp:lastModifiedBy>
  <cp:revision>10</cp:revision>
  <cp:lastPrinted>2023-08-23T07:51:03Z</cp:lastPrinted>
  <dcterms:created xsi:type="dcterms:W3CDTF">2022-12-01T13:09:37Z</dcterms:created>
  <dcterms:modified xsi:type="dcterms:W3CDTF">2024-12-11T13:16:00Z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0x0101008BFEB8DA5F45DA41B97BE6B98F4C50B8</vt:lpwstr>
  </property>
  <property fmtid="{D5CDD505-2E9C-101B-9397-08002B2CF9AE}" pid="4" name="ArticulateGUID">
    <vt:lpwstr>7E50330D-18DD-469D-B662-E4195DF0BAD2</vt:lpwstr>
  </property>
  <property fmtid="{D5CDD505-2E9C-101B-9397-08002B2CF9AE}" pid="5" name="ArticulatePath">
    <vt:lpwstr>https://365ehl.sharepoint.com/sites/EAS-CB1/Shared Documents/Global Meeting/2023 meetings/3.0 Monthly Global Meetings - Education Consulting Team/5.0 August 2023 Education Consulting Global Meeting</vt:lpwstr>
  </property>
</Properties>
</file>